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11"/>
  </p:notesMasterIdLst>
  <p:handoutMasterIdLst>
    <p:handoutMasterId r:id="rId12"/>
  </p:handoutMasterIdLst>
  <p:sldIdLst>
    <p:sldId id="282" r:id="rId2"/>
    <p:sldId id="288" r:id="rId3"/>
    <p:sldId id="289" r:id="rId4"/>
    <p:sldId id="291" r:id="rId5"/>
    <p:sldId id="292" r:id="rId6"/>
    <p:sldId id="293" r:id="rId7"/>
    <p:sldId id="297" r:id="rId8"/>
    <p:sldId id="294" r:id="rId9"/>
    <p:sldId id="296" r:id="rId10"/>
  </p:sldIdLst>
  <p:sldSz cx="37463413" cy="210677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2" userDrawn="1">
          <p15:clr>
            <a:srgbClr val="A4A3A4"/>
          </p15:clr>
        </p15:guide>
        <p15:guide id="2" orient="horz" pos="3396" userDrawn="1">
          <p15:clr>
            <a:srgbClr val="A4A3A4"/>
          </p15:clr>
        </p15:guide>
        <p15:guide id="3" pos="23056" userDrawn="1">
          <p15:clr>
            <a:srgbClr val="A4A3A4"/>
          </p15:clr>
        </p15:guide>
        <p15:guide id="4" pos="520" userDrawn="1">
          <p15:clr>
            <a:srgbClr val="A4A3A4"/>
          </p15:clr>
        </p15:guide>
        <p15:guide id="5" pos="5848" userDrawn="1">
          <p15:clr>
            <a:srgbClr val="A4A3A4"/>
          </p15:clr>
        </p15:guide>
        <p15:guide id="6" pos="6232" userDrawn="1">
          <p15:clr>
            <a:srgbClr val="A4A3A4"/>
          </p15:clr>
        </p15:guide>
        <p15:guide id="7" pos="11608" userDrawn="1">
          <p15:clr>
            <a:srgbClr val="A4A3A4"/>
          </p15:clr>
        </p15:guide>
        <p15:guide id="8" pos="11992" userDrawn="1">
          <p15:clr>
            <a:srgbClr val="A4A3A4"/>
          </p15:clr>
        </p15:guide>
        <p15:guide id="9" pos="17368" userDrawn="1">
          <p15:clr>
            <a:srgbClr val="A4A3A4"/>
          </p15:clr>
        </p15:guide>
        <p15:guide id="10" pos="17752" userDrawn="1">
          <p15:clr>
            <a:srgbClr val="A4A3A4"/>
          </p15:clr>
        </p15:guide>
        <p15:guide id="11" orient="horz" pos="12684" userDrawn="1">
          <p15:clr>
            <a:srgbClr val="A4A3A4"/>
          </p15:clr>
        </p15:guide>
        <p15:guide id="12" orient="horz" pos="36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Cheves" initials="HC" lastIdx="15" clrIdx="0">
    <p:extLst>
      <p:ext uri="{19B8F6BF-5375-455C-9EA6-DF929625EA0E}">
        <p15:presenceInfo xmlns:p15="http://schemas.microsoft.com/office/powerpoint/2012/main" userId="S::hcheves@usc.edu::1d4165aa-1380-4bd5-b792-7aa6308a4ef1" providerId="AD"/>
      </p:ext>
    </p:extLst>
  </p:cmAuthor>
  <p:cmAuthor id="2" name="Yujia Zhang" initials="YZ" lastIdx="2" clrIdx="1">
    <p:extLst>
      <p:ext uri="{19B8F6BF-5375-455C-9EA6-DF929625EA0E}">
        <p15:presenceInfo xmlns:p15="http://schemas.microsoft.com/office/powerpoint/2012/main" userId="S::zhan834@usc.edu::8abf8aba-2b2a-4aaf-83f7-0a725d4458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80000"/>
    <a:srgbClr val="FF0000"/>
    <a:srgbClr val="FFCC00"/>
    <a:srgbClr val="F5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4"/>
    <p:restoredTop sz="93323"/>
  </p:normalViewPr>
  <p:slideViewPr>
    <p:cSldViewPr snapToGrid="0" snapToObjects="1">
      <p:cViewPr varScale="1">
        <p:scale>
          <a:sx n="34" d="100"/>
          <a:sy n="34" d="100"/>
        </p:scale>
        <p:origin x="1088" y="248"/>
      </p:cViewPr>
      <p:guideLst>
        <p:guide orient="horz" pos="3132"/>
        <p:guide orient="horz" pos="3396"/>
        <p:guide pos="23056"/>
        <p:guide pos="520"/>
        <p:guide pos="5848"/>
        <p:guide pos="6232"/>
        <p:guide pos="11608"/>
        <p:guide pos="11992"/>
        <p:guide pos="17368"/>
        <p:guide pos="17752"/>
        <p:guide orient="horz" pos="12684"/>
        <p:guide orient="horz" pos="3636"/>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3" d="100"/>
          <a:sy n="93" d="100"/>
        </p:scale>
        <p:origin x="37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836533-E22B-2B4C-B5E8-F902600A42DB}" type="datetimeFigureOut">
              <a:rPr lang="en-US" smtClean="0"/>
              <a:t>5/27/22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D426-1ACA-1E4C-AE87-A547C473B7D0}" type="slidenum">
              <a:rPr lang="en-US" smtClean="0"/>
              <a:t>‹#›</a:t>
            </a:fld>
            <a:endParaRPr lang="en-US"/>
          </a:p>
        </p:txBody>
      </p:sp>
    </p:spTree>
    <p:extLst>
      <p:ext uri="{BB962C8B-B14F-4D97-AF65-F5344CB8AC3E}">
        <p14:creationId xmlns:p14="http://schemas.microsoft.com/office/powerpoint/2010/main" val="1134278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86D7A-222B-BC4E-982C-46748DC477C8}" type="datetimeFigureOut">
              <a:rPr lang="en-US" smtClean="0"/>
              <a:t>5/27/22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0EF6E-EB4E-C743-B793-CD7D10150F81}" type="slidenum">
              <a:rPr lang="en-US" smtClean="0"/>
              <a:t>‹#›</a:t>
            </a:fld>
            <a:endParaRPr lang="en-US"/>
          </a:p>
        </p:txBody>
      </p:sp>
    </p:spTree>
    <p:extLst>
      <p:ext uri="{BB962C8B-B14F-4D97-AF65-F5344CB8AC3E}">
        <p14:creationId xmlns:p14="http://schemas.microsoft.com/office/powerpoint/2010/main" val="192518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0EF6E-EB4E-C743-B793-CD7D10150F81}" type="slidenum">
              <a:rPr lang="en-US" smtClean="0"/>
              <a:t>9</a:t>
            </a:fld>
            <a:endParaRPr lang="en-US"/>
          </a:p>
        </p:txBody>
      </p:sp>
    </p:spTree>
    <p:extLst>
      <p:ext uri="{BB962C8B-B14F-4D97-AF65-F5344CB8AC3E}">
        <p14:creationId xmlns:p14="http://schemas.microsoft.com/office/powerpoint/2010/main" val="427774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9FFF-AC8A-4546-975B-5ED836DC3DE2}"/>
              </a:ext>
            </a:extLst>
          </p:cNvPr>
          <p:cNvSpPr>
            <a:spLocks noGrp="1"/>
          </p:cNvSpPr>
          <p:nvPr>
            <p:ph type="ctrTitle"/>
          </p:nvPr>
        </p:nvSpPr>
        <p:spPr>
          <a:xfrm>
            <a:off x="4682927" y="3447889"/>
            <a:ext cx="28097560" cy="7334685"/>
          </a:xfrm>
        </p:spPr>
        <p:txBody>
          <a:bodyPr anchor="b"/>
          <a:lstStyle>
            <a:lvl1pPr algn="ctr">
              <a:defRPr sz="18432"/>
            </a:lvl1pPr>
          </a:lstStyle>
          <a:p>
            <a:r>
              <a:rPr lang="en-US"/>
              <a:t>Click to edit Master title style</a:t>
            </a:r>
          </a:p>
        </p:txBody>
      </p:sp>
      <p:sp>
        <p:nvSpPr>
          <p:cNvPr id="3" name="Subtitle 2">
            <a:extLst>
              <a:ext uri="{FF2B5EF4-FFF2-40B4-BE49-F238E27FC236}">
                <a16:creationId xmlns:a16="http://schemas.microsoft.com/office/drawing/2014/main" id="{90BFBCC1-0D45-DA4E-87DD-C2BD936F7BD2}"/>
              </a:ext>
            </a:extLst>
          </p:cNvPr>
          <p:cNvSpPr>
            <a:spLocks noGrp="1"/>
          </p:cNvSpPr>
          <p:nvPr>
            <p:ph type="subTitle" idx="1"/>
          </p:nvPr>
        </p:nvSpPr>
        <p:spPr>
          <a:xfrm>
            <a:off x="4682927" y="11065427"/>
            <a:ext cx="28097560" cy="5086486"/>
          </a:xfrm>
        </p:spPr>
        <p:txBody>
          <a:bodyPr/>
          <a:lstStyle>
            <a:lvl1pPr marL="0" indent="0" algn="ctr">
              <a:buNone/>
              <a:defRPr sz="7373"/>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n-US"/>
              <a:t>Click to edit Master subtitle style</a:t>
            </a:r>
          </a:p>
        </p:txBody>
      </p:sp>
      <p:sp>
        <p:nvSpPr>
          <p:cNvPr id="4" name="Date Placeholder 3">
            <a:extLst>
              <a:ext uri="{FF2B5EF4-FFF2-40B4-BE49-F238E27FC236}">
                <a16:creationId xmlns:a16="http://schemas.microsoft.com/office/drawing/2014/main" id="{8F7F73DA-0269-D047-A814-DB28664E5A59}"/>
              </a:ext>
            </a:extLst>
          </p:cNvPr>
          <p:cNvSpPr>
            <a:spLocks noGrp="1"/>
          </p:cNvSpPr>
          <p:nvPr>
            <p:ph type="dt" sz="half" idx="10"/>
          </p:nvPr>
        </p:nvSpPr>
        <p:spPr/>
        <p:txBody>
          <a:bodyPr/>
          <a:lstStyle/>
          <a:p>
            <a:fld id="{9AB3A824-1A51-4B26-AD58-A6D8E14F6C04}" type="datetimeFigureOut">
              <a:rPr lang="en-US" smtClean="0"/>
              <a:t>5/27/22</a:t>
            </a:fld>
            <a:endParaRPr lang="en-US" dirty="0"/>
          </a:p>
        </p:txBody>
      </p:sp>
      <p:sp>
        <p:nvSpPr>
          <p:cNvPr id="5" name="Footer Placeholder 4">
            <a:extLst>
              <a:ext uri="{FF2B5EF4-FFF2-40B4-BE49-F238E27FC236}">
                <a16:creationId xmlns:a16="http://schemas.microsoft.com/office/drawing/2014/main" id="{E71E7F0B-FCD4-2B43-8CB3-2641E71F0205}"/>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285D9A0D-684B-B541-AF8C-0FB88CFEC70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412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4EAE-403C-8348-82BF-15C81C16E8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464171-B956-5140-9237-05F424CB8A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56970-5D9A-F840-B088-2E48804B1327}"/>
              </a:ext>
            </a:extLst>
          </p:cNvPr>
          <p:cNvSpPr>
            <a:spLocks noGrp="1"/>
          </p:cNvSpPr>
          <p:nvPr>
            <p:ph type="dt" sz="half" idx="10"/>
          </p:nvPr>
        </p:nvSpPr>
        <p:spPr/>
        <p:txBody>
          <a:bodyPr/>
          <a:lstStyle/>
          <a:p>
            <a:fld id="{D857E33E-8B18-4087-B112-809917729534}" type="datetimeFigureOut">
              <a:rPr lang="en-US" smtClean="0"/>
              <a:t>5/27/22</a:t>
            </a:fld>
            <a:endParaRPr lang="en-US" dirty="0"/>
          </a:p>
        </p:txBody>
      </p:sp>
      <p:sp>
        <p:nvSpPr>
          <p:cNvPr id="5" name="Footer Placeholder 4">
            <a:extLst>
              <a:ext uri="{FF2B5EF4-FFF2-40B4-BE49-F238E27FC236}">
                <a16:creationId xmlns:a16="http://schemas.microsoft.com/office/drawing/2014/main" id="{7D771519-1787-8847-83DC-BE498509046B}"/>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8A71CF7C-1233-1D40-B1C1-BC544192EBE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940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D1B02-BE04-D243-8BA0-DC7CE9F8A9F4}"/>
              </a:ext>
            </a:extLst>
          </p:cNvPr>
          <p:cNvSpPr>
            <a:spLocks noGrp="1"/>
          </p:cNvSpPr>
          <p:nvPr>
            <p:ph type="title" orient="vert"/>
          </p:nvPr>
        </p:nvSpPr>
        <p:spPr>
          <a:xfrm>
            <a:off x="26809755" y="1121661"/>
            <a:ext cx="8078048" cy="178539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FC9E14-674F-604E-B10E-B4354B071BA3}"/>
              </a:ext>
            </a:extLst>
          </p:cNvPr>
          <p:cNvSpPr>
            <a:spLocks noGrp="1"/>
          </p:cNvSpPr>
          <p:nvPr>
            <p:ph type="body" orient="vert" idx="1"/>
          </p:nvPr>
        </p:nvSpPr>
        <p:spPr>
          <a:xfrm>
            <a:off x="2575609" y="1121661"/>
            <a:ext cx="23765853" cy="1785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EFFF8-B5D8-924B-AF9A-ACBA0E525A5B}"/>
              </a:ext>
            </a:extLst>
          </p:cNvPr>
          <p:cNvSpPr>
            <a:spLocks noGrp="1"/>
          </p:cNvSpPr>
          <p:nvPr>
            <p:ph type="dt" sz="half" idx="10"/>
          </p:nvPr>
        </p:nvSpPr>
        <p:spPr/>
        <p:txBody>
          <a:bodyPr/>
          <a:lstStyle/>
          <a:p>
            <a:fld id="{D3FFE419-2371-464F-8239-3959401C3561}" type="datetimeFigureOut">
              <a:rPr lang="en-US" smtClean="0"/>
              <a:t>5/27/22</a:t>
            </a:fld>
            <a:endParaRPr lang="en-US" dirty="0"/>
          </a:p>
        </p:txBody>
      </p:sp>
      <p:sp>
        <p:nvSpPr>
          <p:cNvPr id="5" name="Footer Placeholder 4">
            <a:extLst>
              <a:ext uri="{FF2B5EF4-FFF2-40B4-BE49-F238E27FC236}">
                <a16:creationId xmlns:a16="http://schemas.microsoft.com/office/drawing/2014/main" id="{67CF78F6-7585-3D44-A834-B501B42B3F95}"/>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7B781CCD-8DA6-A945-A63B-431F000A415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108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6493-371D-5449-A9CB-EE69B1FA3E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51E5AE-B9C4-5746-B20D-1758F45228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F263F-12A3-2E44-944F-EEEF30781DF8}"/>
              </a:ext>
            </a:extLst>
          </p:cNvPr>
          <p:cNvSpPr>
            <a:spLocks noGrp="1"/>
          </p:cNvSpPr>
          <p:nvPr>
            <p:ph type="dt" sz="half" idx="10"/>
          </p:nvPr>
        </p:nvSpPr>
        <p:spPr/>
        <p:txBody>
          <a:bodyPr/>
          <a:lstStyle/>
          <a:p>
            <a:fld id="{97D162C4-EDD9-4389-A98B-B87ECEA2A816}" type="datetimeFigureOut">
              <a:rPr lang="en-US" smtClean="0"/>
              <a:t>5/27/22</a:t>
            </a:fld>
            <a:endParaRPr lang="en-US" dirty="0"/>
          </a:p>
        </p:txBody>
      </p:sp>
      <p:sp>
        <p:nvSpPr>
          <p:cNvPr id="5" name="Footer Placeholder 4">
            <a:extLst>
              <a:ext uri="{FF2B5EF4-FFF2-40B4-BE49-F238E27FC236}">
                <a16:creationId xmlns:a16="http://schemas.microsoft.com/office/drawing/2014/main" id="{18A25F54-F878-3E40-A6CF-E932BA0BEDA1}"/>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D5D34329-6DA9-8148-BCE2-E8D25D34A17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541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C9E0-1E49-AA4D-AB85-55E3CFABB7B4}"/>
              </a:ext>
            </a:extLst>
          </p:cNvPr>
          <p:cNvSpPr>
            <a:spLocks noGrp="1"/>
          </p:cNvSpPr>
          <p:nvPr>
            <p:ph type="title"/>
          </p:nvPr>
        </p:nvSpPr>
        <p:spPr>
          <a:xfrm>
            <a:off x="2556097" y="5252301"/>
            <a:ext cx="32312194" cy="8763582"/>
          </a:xfrm>
        </p:spPr>
        <p:txBody>
          <a:bodyPr anchor="b"/>
          <a:lstStyle>
            <a:lvl1pPr>
              <a:defRPr sz="18432"/>
            </a:lvl1pPr>
          </a:lstStyle>
          <a:p>
            <a:r>
              <a:rPr lang="en-US"/>
              <a:t>Click to edit Master title style</a:t>
            </a:r>
          </a:p>
        </p:txBody>
      </p:sp>
      <p:sp>
        <p:nvSpPr>
          <p:cNvPr id="3" name="Text Placeholder 2">
            <a:extLst>
              <a:ext uri="{FF2B5EF4-FFF2-40B4-BE49-F238E27FC236}">
                <a16:creationId xmlns:a16="http://schemas.microsoft.com/office/drawing/2014/main" id="{F8B75B3E-7193-F94F-B98D-EEC3D9EF2025}"/>
              </a:ext>
            </a:extLst>
          </p:cNvPr>
          <p:cNvSpPr>
            <a:spLocks noGrp="1"/>
          </p:cNvSpPr>
          <p:nvPr>
            <p:ph type="body" idx="1"/>
          </p:nvPr>
        </p:nvSpPr>
        <p:spPr>
          <a:xfrm>
            <a:off x="2556097" y="14098790"/>
            <a:ext cx="32312194" cy="4608561"/>
          </a:xfrm>
        </p:spPr>
        <p:txBody>
          <a:bodyPr/>
          <a:lstStyle>
            <a:lvl1pPr marL="0" indent="0">
              <a:buNone/>
              <a:defRPr sz="7373">
                <a:solidFill>
                  <a:schemeClr val="tx1">
                    <a:tint val="75000"/>
                  </a:schemeClr>
                </a:solidFill>
              </a:defRPr>
            </a:lvl1pPr>
            <a:lvl2pPr marL="1404518" indent="0">
              <a:buNone/>
              <a:defRPr sz="6144">
                <a:solidFill>
                  <a:schemeClr val="tx1">
                    <a:tint val="75000"/>
                  </a:schemeClr>
                </a:solidFill>
              </a:defRPr>
            </a:lvl2pPr>
            <a:lvl3pPr marL="2809037" indent="0">
              <a:buNone/>
              <a:defRPr sz="5530">
                <a:solidFill>
                  <a:schemeClr val="tx1">
                    <a:tint val="75000"/>
                  </a:schemeClr>
                </a:solidFill>
              </a:defRPr>
            </a:lvl3pPr>
            <a:lvl4pPr marL="4213555" indent="0">
              <a:buNone/>
              <a:defRPr sz="4915">
                <a:solidFill>
                  <a:schemeClr val="tx1">
                    <a:tint val="75000"/>
                  </a:schemeClr>
                </a:solidFill>
              </a:defRPr>
            </a:lvl4pPr>
            <a:lvl5pPr marL="5618074" indent="0">
              <a:buNone/>
              <a:defRPr sz="4915">
                <a:solidFill>
                  <a:schemeClr val="tx1">
                    <a:tint val="75000"/>
                  </a:schemeClr>
                </a:solidFill>
              </a:defRPr>
            </a:lvl5pPr>
            <a:lvl6pPr marL="7022592" indent="0">
              <a:buNone/>
              <a:defRPr sz="4915">
                <a:solidFill>
                  <a:schemeClr val="tx1">
                    <a:tint val="75000"/>
                  </a:schemeClr>
                </a:solidFill>
              </a:defRPr>
            </a:lvl6pPr>
            <a:lvl7pPr marL="8427110" indent="0">
              <a:buNone/>
              <a:defRPr sz="4915">
                <a:solidFill>
                  <a:schemeClr val="tx1">
                    <a:tint val="75000"/>
                  </a:schemeClr>
                </a:solidFill>
              </a:defRPr>
            </a:lvl7pPr>
            <a:lvl8pPr marL="9831629" indent="0">
              <a:buNone/>
              <a:defRPr sz="4915">
                <a:solidFill>
                  <a:schemeClr val="tx1">
                    <a:tint val="75000"/>
                  </a:schemeClr>
                </a:solidFill>
              </a:defRPr>
            </a:lvl8pPr>
            <a:lvl9pPr marL="11236147" indent="0">
              <a:buNone/>
              <a:defRPr sz="491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93D0C2-7B6E-0E48-84B2-B031A2F0F96D}"/>
              </a:ext>
            </a:extLst>
          </p:cNvPr>
          <p:cNvSpPr>
            <a:spLocks noGrp="1"/>
          </p:cNvSpPr>
          <p:nvPr>
            <p:ph type="dt" sz="half" idx="10"/>
          </p:nvPr>
        </p:nvSpPr>
        <p:spPr/>
        <p:txBody>
          <a:bodyPr/>
          <a:lstStyle/>
          <a:p>
            <a:fld id="{3E5059C3-6A89-4494-99FF-5A4D6FFD50EB}" type="datetimeFigureOut">
              <a:rPr lang="en-US" smtClean="0"/>
              <a:t>5/27/22</a:t>
            </a:fld>
            <a:endParaRPr lang="en-US" dirty="0"/>
          </a:p>
        </p:txBody>
      </p:sp>
      <p:sp>
        <p:nvSpPr>
          <p:cNvPr id="5" name="Footer Placeholder 4">
            <a:extLst>
              <a:ext uri="{FF2B5EF4-FFF2-40B4-BE49-F238E27FC236}">
                <a16:creationId xmlns:a16="http://schemas.microsoft.com/office/drawing/2014/main" id="{D69531FA-F16A-A040-905B-60FDD8F03DDA}"/>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F75D803B-BBF2-C248-9D28-25BCF84B89B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565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6552-5F19-024D-949C-A623EFFE1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544B2-9885-334F-8AC1-008EA3E7D774}"/>
              </a:ext>
            </a:extLst>
          </p:cNvPr>
          <p:cNvSpPr>
            <a:spLocks noGrp="1"/>
          </p:cNvSpPr>
          <p:nvPr>
            <p:ph sz="half" idx="1"/>
          </p:nvPr>
        </p:nvSpPr>
        <p:spPr>
          <a:xfrm>
            <a:off x="2575609"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5E883F-C1D5-DC42-8D63-783B633F82FF}"/>
              </a:ext>
            </a:extLst>
          </p:cNvPr>
          <p:cNvSpPr>
            <a:spLocks noGrp="1"/>
          </p:cNvSpPr>
          <p:nvPr>
            <p:ph sz="half" idx="2"/>
          </p:nvPr>
        </p:nvSpPr>
        <p:spPr>
          <a:xfrm>
            <a:off x="18965853"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DBF86-5102-1B48-B82C-D838BDB26460}"/>
              </a:ext>
            </a:extLst>
          </p:cNvPr>
          <p:cNvSpPr>
            <a:spLocks noGrp="1"/>
          </p:cNvSpPr>
          <p:nvPr>
            <p:ph type="dt" sz="half" idx="10"/>
          </p:nvPr>
        </p:nvSpPr>
        <p:spPr/>
        <p:txBody>
          <a:bodyPr/>
          <a:lstStyle/>
          <a:p>
            <a:fld id="{CA954B2F-12DE-47F5-8894-472B206D2E1E}" type="datetimeFigureOut">
              <a:rPr lang="en-US" smtClean="0"/>
              <a:t>5/27/22</a:t>
            </a:fld>
            <a:endParaRPr lang="en-US" dirty="0"/>
          </a:p>
        </p:txBody>
      </p:sp>
      <p:sp>
        <p:nvSpPr>
          <p:cNvPr id="6" name="Footer Placeholder 5">
            <a:extLst>
              <a:ext uri="{FF2B5EF4-FFF2-40B4-BE49-F238E27FC236}">
                <a16:creationId xmlns:a16="http://schemas.microsoft.com/office/drawing/2014/main" id="{4F7D31EC-96F8-7D47-8237-AE78E07277C3}"/>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F61B290E-68E6-EE4C-9A57-C4D23498555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537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6AF9-D1B7-0548-B26B-2EA119457F7A}"/>
              </a:ext>
            </a:extLst>
          </p:cNvPr>
          <p:cNvSpPr>
            <a:spLocks noGrp="1"/>
          </p:cNvSpPr>
          <p:nvPr>
            <p:ph type="title"/>
          </p:nvPr>
        </p:nvSpPr>
        <p:spPr>
          <a:xfrm>
            <a:off x="2580489" y="1121662"/>
            <a:ext cx="32312194" cy="40721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248A99-45E1-9342-9979-5C6F456B7DB0}"/>
              </a:ext>
            </a:extLst>
          </p:cNvPr>
          <p:cNvSpPr>
            <a:spLocks noGrp="1"/>
          </p:cNvSpPr>
          <p:nvPr>
            <p:ph type="body" idx="1"/>
          </p:nvPr>
        </p:nvSpPr>
        <p:spPr>
          <a:xfrm>
            <a:off x="2580491" y="5164517"/>
            <a:ext cx="15848778"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4" name="Content Placeholder 3">
            <a:extLst>
              <a:ext uri="{FF2B5EF4-FFF2-40B4-BE49-F238E27FC236}">
                <a16:creationId xmlns:a16="http://schemas.microsoft.com/office/drawing/2014/main" id="{F4F7FC1B-A264-A949-A3EE-4B8A69B2C786}"/>
              </a:ext>
            </a:extLst>
          </p:cNvPr>
          <p:cNvSpPr>
            <a:spLocks noGrp="1"/>
          </p:cNvSpPr>
          <p:nvPr>
            <p:ph sz="half" idx="2"/>
          </p:nvPr>
        </p:nvSpPr>
        <p:spPr>
          <a:xfrm>
            <a:off x="2580491" y="7695568"/>
            <a:ext cx="15848778"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ED73D3-61BE-AE4A-A2B7-0977726F2546}"/>
              </a:ext>
            </a:extLst>
          </p:cNvPr>
          <p:cNvSpPr>
            <a:spLocks noGrp="1"/>
          </p:cNvSpPr>
          <p:nvPr>
            <p:ph type="body" sz="quarter" idx="3"/>
          </p:nvPr>
        </p:nvSpPr>
        <p:spPr>
          <a:xfrm>
            <a:off x="18965853" y="5164517"/>
            <a:ext cx="15926830"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6" name="Content Placeholder 5">
            <a:extLst>
              <a:ext uri="{FF2B5EF4-FFF2-40B4-BE49-F238E27FC236}">
                <a16:creationId xmlns:a16="http://schemas.microsoft.com/office/drawing/2014/main" id="{92083051-D3FC-D447-BBE0-AF09852347DC}"/>
              </a:ext>
            </a:extLst>
          </p:cNvPr>
          <p:cNvSpPr>
            <a:spLocks noGrp="1"/>
          </p:cNvSpPr>
          <p:nvPr>
            <p:ph sz="quarter" idx="4"/>
          </p:nvPr>
        </p:nvSpPr>
        <p:spPr>
          <a:xfrm>
            <a:off x="18965853" y="7695568"/>
            <a:ext cx="15926830"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E52BF8-A4BE-6543-981E-08DEFDF76314}"/>
              </a:ext>
            </a:extLst>
          </p:cNvPr>
          <p:cNvSpPr>
            <a:spLocks noGrp="1"/>
          </p:cNvSpPr>
          <p:nvPr>
            <p:ph type="dt" sz="half" idx="10"/>
          </p:nvPr>
        </p:nvSpPr>
        <p:spPr/>
        <p:txBody>
          <a:bodyPr/>
          <a:lstStyle/>
          <a:p>
            <a:fld id="{3F30E46F-7819-4ACF-B48B-48222C2ACC88}" type="datetimeFigureOut">
              <a:rPr lang="en-US" smtClean="0"/>
              <a:t>5/27/22</a:t>
            </a:fld>
            <a:endParaRPr lang="en-US" dirty="0"/>
          </a:p>
        </p:txBody>
      </p:sp>
      <p:sp>
        <p:nvSpPr>
          <p:cNvPr id="8" name="Footer Placeholder 7">
            <a:extLst>
              <a:ext uri="{FF2B5EF4-FFF2-40B4-BE49-F238E27FC236}">
                <a16:creationId xmlns:a16="http://schemas.microsoft.com/office/drawing/2014/main" id="{07846918-CE47-AE45-A1B6-3E052F04B235}"/>
              </a:ext>
            </a:extLst>
          </p:cNvPr>
          <p:cNvSpPr>
            <a:spLocks noGrp="1"/>
          </p:cNvSpPr>
          <p:nvPr>
            <p:ph type="ftr" sz="quarter" idx="11"/>
          </p:nvPr>
        </p:nvSpPr>
        <p:spPr/>
        <p:txBody>
          <a:bodyPr/>
          <a:lstStyle/>
          <a:p>
            <a:r>
              <a:rPr lang="en-US"/>
              <a:t>
              </a:t>
            </a:r>
            <a:endParaRPr lang="en-US" dirty="0"/>
          </a:p>
        </p:txBody>
      </p:sp>
      <p:sp>
        <p:nvSpPr>
          <p:cNvPr id="9" name="Slide Number Placeholder 8">
            <a:extLst>
              <a:ext uri="{FF2B5EF4-FFF2-40B4-BE49-F238E27FC236}">
                <a16:creationId xmlns:a16="http://schemas.microsoft.com/office/drawing/2014/main" id="{9D883ABC-3C7D-094C-884C-2617827D1C4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341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3F5F-14AC-1D46-8CBA-C18ED6745E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DEA1E6-2098-5643-A03E-A1694CCFD1CA}"/>
              </a:ext>
            </a:extLst>
          </p:cNvPr>
          <p:cNvSpPr>
            <a:spLocks noGrp="1"/>
          </p:cNvSpPr>
          <p:nvPr>
            <p:ph type="dt" sz="half" idx="10"/>
          </p:nvPr>
        </p:nvSpPr>
        <p:spPr/>
        <p:txBody>
          <a:bodyPr/>
          <a:lstStyle/>
          <a:p>
            <a:fld id="{1FAF3416-4057-4DAA-829D-4CA07428D088}" type="datetimeFigureOut">
              <a:rPr lang="en-US" smtClean="0"/>
              <a:t>5/27/22</a:t>
            </a:fld>
            <a:endParaRPr lang="en-US" dirty="0"/>
          </a:p>
        </p:txBody>
      </p:sp>
      <p:sp>
        <p:nvSpPr>
          <p:cNvPr id="4" name="Footer Placeholder 3">
            <a:extLst>
              <a:ext uri="{FF2B5EF4-FFF2-40B4-BE49-F238E27FC236}">
                <a16:creationId xmlns:a16="http://schemas.microsoft.com/office/drawing/2014/main" id="{ACEDA8E6-00A6-3B47-A46B-1D44474AF00D}"/>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20818A86-B767-7741-9A81-0E88B5DFBCD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016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41986-6610-A44B-8AB0-6F1B9BF8992B}"/>
              </a:ext>
            </a:extLst>
          </p:cNvPr>
          <p:cNvSpPr>
            <a:spLocks noGrp="1"/>
          </p:cNvSpPr>
          <p:nvPr>
            <p:ph type="dt" sz="half" idx="10"/>
          </p:nvPr>
        </p:nvSpPr>
        <p:spPr/>
        <p:txBody>
          <a:bodyPr/>
          <a:lstStyle/>
          <a:p>
            <a:fld id="{921D9284-D300-4297-87F7-E791DCC15DB1}" type="datetimeFigureOut">
              <a:rPr lang="en-US" smtClean="0"/>
              <a:t>5/27/22</a:t>
            </a:fld>
            <a:endParaRPr lang="en-US" dirty="0"/>
          </a:p>
        </p:txBody>
      </p:sp>
      <p:sp>
        <p:nvSpPr>
          <p:cNvPr id="3" name="Footer Placeholder 2">
            <a:extLst>
              <a:ext uri="{FF2B5EF4-FFF2-40B4-BE49-F238E27FC236}">
                <a16:creationId xmlns:a16="http://schemas.microsoft.com/office/drawing/2014/main" id="{AD818700-4448-DD46-877D-F249ACC62237}"/>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00B95183-B95C-7F4F-8D1D-F89B83CBC59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670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D753-6F52-8F48-9AC8-401291513EDB}"/>
              </a:ext>
            </a:extLst>
          </p:cNvPr>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p>
        </p:txBody>
      </p:sp>
      <p:sp>
        <p:nvSpPr>
          <p:cNvPr id="3" name="Content Placeholder 2">
            <a:extLst>
              <a:ext uri="{FF2B5EF4-FFF2-40B4-BE49-F238E27FC236}">
                <a16:creationId xmlns:a16="http://schemas.microsoft.com/office/drawing/2014/main" id="{B7739A2F-0189-3E41-9FA0-1795CD4C580D}"/>
              </a:ext>
            </a:extLst>
          </p:cNvPr>
          <p:cNvSpPr>
            <a:spLocks noGrp="1"/>
          </p:cNvSpPr>
          <p:nvPr>
            <p:ph idx="1"/>
          </p:nvPr>
        </p:nvSpPr>
        <p:spPr>
          <a:xfrm>
            <a:off x="15926830" y="3033362"/>
            <a:ext cx="18965853" cy="14971731"/>
          </a:xfrm>
        </p:spPr>
        <p:txBody>
          <a:bodyPr/>
          <a:lstStyle>
            <a:lvl1pPr>
              <a:defRPr sz="9830"/>
            </a:lvl1pPr>
            <a:lvl2pPr>
              <a:defRPr sz="8602"/>
            </a:lvl2pPr>
            <a:lvl3pPr>
              <a:defRPr sz="7373"/>
            </a:lvl3pPr>
            <a:lvl4pPr>
              <a:defRPr sz="6144"/>
            </a:lvl4pPr>
            <a:lvl5pPr>
              <a:defRPr sz="6144"/>
            </a:lvl5pPr>
            <a:lvl6pPr>
              <a:defRPr sz="6144"/>
            </a:lvl6pPr>
            <a:lvl7pPr>
              <a:defRPr sz="6144"/>
            </a:lvl7pPr>
            <a:lvl8pPr>
              <a:defRPr sz="6144"/>
            </a:lvl8pPr>
            <a:lvl9pPr>
              <a:defRPr sz="61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91A150-5BE7-5246-9610-3BBC830B7793}"/>
              </a:ext>
            </a:extLst>
          </p:cNvPr>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a:extLst>
              <a:ext uri="{FF2B5EF4-FFF2-40B4-BE49-F238E27FC236}">
                <a16:creationId xmlns:a16="http://schemas.microsoft.com/office/drawing/2014/main" id="{0BB6DCCA-EA1D-064B-A575-E293B4A8D3C8}"/>
              </a:ext>
            </a:extLst>
          </p:cNvPr>
          <p:cNvSpPr>
            <a:spLocks noGrp="1"/>
          </p:cNvSpPr>
          <p:nvPr>
            <p:ph type="dt" sz="half" idx="10"/>
          </p:nvPr>
        </p:nvSpPr>
        <p:spPr/>
        <p:txBody>
          <a:bodyPr/>
          <a:lstStyle/>
          <a:p>
            <a:fld id="{37D525BB-DA17-4BA0-B3C8-3AC3ABC827E6}" type="datetimeFigureOut">
              <a:rPr lang="en-US" smtClean="0"/>
              <a:t>5/27/22</a:t>
            </a:fld>
            <a:endParaRPr lang="en-US" dirty="0"/>
          </a:p>
        </p:txBody>
      </p:sp>
      <p:sp>
        <p:nvSpPr>
          <p:cNvPr id="6" name="Footer Placeholder 5">
            <a:extLst>
              <a:ext uri="{FF2B5EF4-FFF2-40B4-BE49-F238E27FC236}">
                <a16:creationId xmlns:a16="http://schemas.microsoft.com/office/drawing/2014/main" id="{8CAD4696-51A9-2A4E-A950-9177F734DC5B}"/>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1A4690C1-C37E-9A45-89FD-B36F6EB3F05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211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AFB4-18F5-A44B-BD1E-4827A0DE67A1}"/>
              </a:ext>
            </a:extLst>
          </p:cNvPr>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p>
        </p:txBody>
      </p:sp>
      <p:sp>
        <p:nvSpPr>
          <p:cNvPr id="3" name="Picture Placeholder 2">
            <a:extLst>
              <a:ext uri="{FF2B5EF4-FFF2-40B4-BE49-F238E27FC236}">
                <a16:creationId xmlns:a16="http://schemas.microsoft.com/office/drawing/2014/main" id="{1BB5199A-5EE8-5342-AD1E-858E83E2DF4E}"/>
              </a:ext>
            </a:extLst>
          </p:cNvPr>
          <p:cNvSpPr>
            <a:spLocks noGrp="1"/>
          </p:cNvSpPr>
          <p:nvPr>
            <p:ph type="pic" idx="1"/>
          </p:nvPr>
        </p:nvSpPr>
        <p:spPr>
          <a:xfrm>
            <a:off x="15926830" y="3033362"/>
            <a:ext cx="18965853" cy="14971731"/>
          </a:xfrm>
        </p:spPr>
        <p:txBody>
          <a:bodyPr/>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endParaRPr lang="en-US"/>
          </a:p>
        </p:txBody>
      </p:sp>
      <p:sp>
        <p:nvSpPr>
          <p:cNvPr id="4" name="Text Placeholder 3">
            <a:extLst>
              <a:ext uri="{FF2B5EF4-FFF2-40B4-BE49-F238E27FC236}">
                <a16:creationId xmlns:a16="http://schemas.microsoft.com/office/drawing/2014/main" id="{1250B754-7BF4-E845-9D02-B696C7F3C58A}"/>
              </a:ext>
            </a:extLst>
          </p:cNvPr>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a:extLst>
              <a:ext uri="{FF2B5EF4-FFF2-40B4-BE49-F238E27FC236}">
                <a16:creationId xmlns:a16="http://schemas.microsoft.com/office/drawing/2014/main" id="{A5075858-9AAC-F149-A4B6-489FF089FAA7}"/>
              </a:ext>
            </a:extLst>
          </p:cNvPr>
          <p:cNvSpPr>
            <a:spLocks noGrp="1"/>
          </p:cNvSpPr>
          <p:nvPr>
            <p:ph type="dt" sz="half" idx="10"/>
          </p:nvPr>
        </p:nvSpPr>
        <p:spPr/>
        <p:txBody>
          <a:bodyPr/>
          <a:lstStyle/>
          <a:p>
            <a:fld id="{B16C4C9A-3960-41CF-A4E9-2A8FB932454B}" type="datetimeFigureOut">
              <a:rPr lang="en-US" smtClean="0"/>
              <a:t>5/27/22</a:t>
            </a:fld>
            <a:endParaRPr lang="en-US" dirty="0"/>
          </a:p>
        </p:txBody>
      </p:sp>
      <p:sp>
        <p:nvSpPr>
          <p:cNvPr id="6" name="Footer Placeholder 5">
            <a:extLst>
              <a:ext uri="{FF2B5EF4-FFF2-40B4-BE49-F238E27FC236}">
                <a16:creationId xmlns:a16="http://schemas.microsoft.com/office/drawing/2014/main" id="{97F08E93-6A14-634A-9DC9-967724ABC159}"/>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A196415B-DA2A-1846-B274-4EB2BAF5AA0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877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FBA8BC-A7B4-134D-B1BE-1F90F55EB6A0}"/>
              </a:ext>
            </a:extLst>
          </p:cNvPr>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AC533E-DAE1-A54B-81A0-9C1C1BF9C974}"/>
              </a:ext>
            </a:extLst>
          </p:cNvPr>
          <p:cNvSpPr>
            <a:spLocks noGrp="1"/>
          </p:cNvSpPr>
          <p:nvPr>
            <p:ph type="body" idx="1"/>
          </p:nvPr>
        </p:nvSpPr>
        <p:spPr>
          <a:xfrm>
            <a:off x="2575610" y="5608303"/>
            <a:ext cx="32312194" cy="13367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9104F-5D9F-F949-8854-0EEE62DE4D0C}"/>
              </a:ext>
            </a:extLst>
          </p:cNvPr>
          <p:cNvSpPr>
            <a:spLocks noGrp="1"/>
          </p:cNvSpPr>
          <p:nvPr>
            <p:ph type="dt" sz="half" idx="2"/>
          </p:nvPr>
        </p:nvSpPr>
        <p:spPr>
          <a:xfrm>
            <a:off x="2575610" y="19526650"/>
            <a:ext cx="8429268" cy="1121661"/>
          </a:xfrm>
          <a:prstGeom prst="rect">
            <a:avLst/>
          </a:prstGeom>
        </p:spPr>
        <p:txBody>
          <a:bodyPr vert="horz" lIns="91440" tIns="45720" rIns="91440" bIns="45720" rtlCol="0" anchor="ctr"/>
          <a:lstStyle>
            <a:lvl1pPr algn="l">
              <a:defRPr sz="3686">
                <a:solidFill>
                  <a:schemeClr val="tx1">
                    <a:tint val="75000"/>
                  </a:schemeClr>
                </a:solidFill>
              </a:defRPr>
            </a:lvl1pPr>
          </a:lstStyle>
          <a:p>
            <a:fld id="{3CBC1C18-307B-4F68-A007-B5B542270E8D}" type="datetimeFigureOut">
              <a:rPr lang="en-US" smtClean="0"/>
              <a:t>5/27/22</a:t>
            </a:fld>
            <a:endParaRPr lang="en-US" dirty="0"/>
          </a:p>
        </p:txBody>
      </p:sp>
      <p:sp>
        <p:nvSpPr>
          <p:cNvPr id="5" name="Footer Placeholder 4">
            <a:extLst>
              <a:ext uri="{FF2B5EF4-FFF2-40B4-BE49-F238E27FC236}">
                <a16:creationId xmlns:a16="http://schemas.microsoft.com/office/drawing/2014/main" id="{CCDC215E-A35C-F541-8D12-809DEB46EE40}"/>
              </a:ext>
            </a:extLst>
          </p:cNvPr>
          <p:cNvSpPr>
            <a:spLocks noGrp="1"/>
          </p:cNvSpPr>
          <p:nvPr>
            <p:ph type="ftr" sz="quarter" idx="3"/>
          </p:nvPr>
        </p:nvSpPr>
        <p:spPr>
          <a:xfrm>
            <a:off x="12409756" y="19526650"/>
            <a:ext cx="12643902" cy="1121661"/>
          </a:xfrm>
          <a:prstGeom prst="rect">
            <a:avLst/>
          </a:prstGeom>
        </p:spPr>
        <p:txBody>
          <a:bodyPr vert="horz" lIns="91440" tIns="45720" rIns="91440" bIns="45720" rtlCol="0" anchor="ctr"/>
          <a:lstStyle>
            <a:lvl1pPr algn="ctr">
              <a:defRPr sz="3686">
                <a:solidFill>
                  <a:schemeClr val="tx1">
                    <a:tint val="75000"/>
                  </a:schemeClr>
                </a:solidFill>
              </a:defRPr>
            </a:lvl1pPr>
          </a:lstStyle>
          <a:p>
            <a:r>
              <a:rPr lang="en-US"/>
              <a:t>
              </a:t>
            </a:r>
            <a:endParaRPr lang="en-US" dirty="0"/>
          </a:p>
        </p:txBody>
      </p:sp>
      <p:sp>
        <p:nvSpPr>
          <p:cNvPr id="6" name="Slide Number Placeholder 5">
            <a:extLst>
              <a:ext uri="{FF2B5EF4-FFF2-40B4-BE49-F238E27FC236}">
                <a16:creationId xmlns:a16="http://schemas.microsoft.com/office/drawing/2014/main" id="{56F59277-9FC4-BE47-B4F1-582BFA1A34D8}"/>
              </a:ext>
            </a:extLst>
          </p:cNvPr>
          <p:cNvSpPr>
            <a:spLocks noGrp="1"/>
          </p:cNvSpPr>
          <p:nvPr>
            <p:ph type="sldNum" sz="quarter" idx="4"/>
          </p:nvPr>
        </p:nvSpPr>
        <p:spPr>
          <a:xfrm>
            <a:off x="26458535" y="19526650"/>
            <a:ext cx="8429268" cy="1121661"/>
          </a:xfrm>
          <a:prstGeom prst="rect">
            <a:avLst/>
          </a:prstGeom>
        </p:spPr>
        <p:txBody>
          <a:bodyPr vert="horz" lIns="91440" tIns="45720" rIns="91440" bIns="45720" rtlCol="0" anchor="ctr"/>
          <a:lstStyle>
            <a:lvl1pPr algn="r">
              <a:defRPr sz="3686">
                <a:solidFill>
                  <a:schemeClr val="tx1">
                    <a:tint val="75000"/>
                  </a:schemeClr>
                </a:solidFill>
              </a:defRPr>
            </a:lvl1pPr>
          </a:lstStyle>
          <a:p>
            <a:fld id="{6D22F896-40B5-4ADD-8801-0D06FADFA095}" type="slidenum">
              <a:rPr lang="en-US" smtClean="0"/>
              <a:pPr/>
              <a:t>‹#›</a:t>
            </a:fld>
            <a:endParaRPr lang="en-US" dirty="0"/>
          </a:p>
        </p:txBody>
      </p:sp>
      <p:sp>
        <p:nvSpPr>
          <p:cNvPr id="7" name="Rectangle 36">
            <a:extLst>
              <a:ext uri="{FF2B5EF4-FFF2-40B4-BE49-F238E27FC236}">
                <a16:creationId xmlns:a16="http://schemas.microsoft.com/office/drawing/2014/main" id="{851152F1-44F6-5B41-A19B-E0CD1EA10811}"/>
              </a:ext>
            </a:extLst>
          </p:cNvPr>
          <p:cNvSpPr>
            <a:spLocks noChangeArrowheads="1"/>
          </p:cNvSpPr>
          <p:nvPr userDrawn="1"/>
        </p:nvSpPr>
        <p:spPr bwMode="auto">
          <a:xfrm>
            <a:off x="-1" y="0"/>
            <a:ext cx="37463413" cy="3512576"/>
          </a:xfrm>
          <a:prstGeom prst="rect">
            <a:avLst/>
          </a:prstGeom>
          <a:solidFill>
            <a:srgbClr val="A80000"/>
          </a:solidFill>
          <a:ln w="9525">
            <a:noFill/>
            <a:miter lim="800000"/>
            <a:headEnd/>
            <a:tailEnd/>
          </a:ln>
          <a:effectLst/>
        </p:spPr>
        <p:txBody>
          <a:bodyPr wrap="none" anchor="ctr"/>
          <a:lstStyle>
            <a:lvl1pPr eaLnBrk="0" hangingPunct="0">
              <a:defRPr sz="2900">
                <a:solidFill>
                  <a:schemeClr val="tx1"/>
                </a:solidFill>
                <a:latin typeface="Arial Narrow" charset="0"/>
                <a:ea typeface="ＭＳ Ｐゴシック" charset="-128"/>
              </a:defRPr>
            </a:lvl1pPr>
            <a:lvl2pPr marL="37931725" indent="-37474525" eaLnBrk="0" hangingPunct="0">
              <a:defRPr sz="2900">
                <a:solidFill>
                  <a:schemeClr val="tx1"/>
                </a:solidFill>
                <a:latin typeface="Arial Narrow" charset="0"/>
                <a:ea typeface="ＭＳ Ｐゴシック" charset="-128"/>
              </a:defRPr>
            </a:lvl2pPr>
            <a:lvl3pPr eaLnBrk="0" hangingPunct="0">
              <a:defRPr sz="2900">
                <a:solidFill>
                  <a:schemeClr val="tx1"/>
                </a:solidFill>
                <a:latin typeface="Arial Narrow" charset="0"/>
                <a:ea typeface="ＭＳ Ｐゴシック" charset="-128"/>
              </a:defRPr>
            </a:lvl3pPr>
            <a:lvl4pPr eaLnBrk="0" hangingPunct="0">
              <a:defRPr sz="2900">
                <a:solidFill>
                  <a:schemeClr val="tx1"/>
                </a:solidFill>
                <a:latin typeface="Arial Narrow" charset="0"/>
                <a:ea typeface="ＭＳ Ｐゴシック" charset="-128"/>
              </a:defRPr>
            </a:lvl4pPr>
            <a:lvl5pPr eaLnBrk="0" hangingPunct="0">
              <a:defRPr sz="2900">
                <a:solidFill>
                  <a:schemeClr val="tx1"/>
                </a:solidFill>
                <a:latin typeface="Arial Narrow" charset="0"/>
                <a:ea typeface="ＭＳ Ｐゴシック" charset="-128"/>
              </a:defRPr>
            </a:lvl5pPr>
            <a:lvl6pPr marL="457200" eaLnBrk="0" fontAlgn="base" hangingPunct="0">
              <a:spcBef>
                <a:spcPct val="0"/>
              </a:spcBef>
              <a:spcAft>
                <a:spcPct val="0"/>
              </a:spcAft>
              <a:defRPr sz="2900">
                <a:solidFill>
                  <a:schemeClr val="tx1"/>
                </a:solidFill>
                <a:latin typeface="Arial Narrow" charset="0"/>
                <a:ea typeface="ＭＳ Ｐゴシック" charset="-128"/>
              </a:defRPr>
            </a:lvl6pPr>
            <a:lvl7pPr marL="914400" eaLnBrk="0" fontAlgn="base" hangingPunct="0">
              <a:spcBef>
                <a:spcPct val="0"/>
              </a:spcBef>
              <a:spcAft>
                <a:spcPct val="0"/>
              </a:spcAft>
              <a:defRPr sz="2900">
                <a:solidFill>
                  <a:schemeClr val="tx1"/>
                </a:solidFill>
                <a:latin typeface="Arial Narrow" charset="0"/>
                <a:ea typeface="ＭＳ Ｐゴシック" charset="-128"/>
              </a:defRPr>
            </a:lvl7pPr>
            <a:lvl8pPr marL="1371600" eaLnBrk="0" fontAlgn="base" hangingPunct="0">
              <a:spcBef>
                <a:spcPct val="0"/>
              </a:spcBef>
              <a:spcAft>
                <a:spcPct val="0"/>
              </a:spcAft>
              <a:defRPr sz="2900">
                <a:solidFill>
                  <a:schemeClr val="tx1"/>
                </a:solidFill>
                <a:latin typeface="Arial Narrow" charset="0"/>
                <a:ea typeface="ＭＳ Ｐゴシック" charset="-128"/>
              </a:defRPr>
            </a:lvl8pPr>
            <a:lvl9pPr marL="18288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defRPr/>
            </a:pPr>
            <a:endParaRPr lang="en-US" altLang="en-US" b="0" i="0" baseline="0" dirty="0">
              <a:solidFill>
                <a:schemeClr val="tx1"/>
              </a:solidFill>
              <a:latin typeface="Arial" charset="0"/>
              <a:ea typeface="Arial" charset="0"/>
            </a:endParaRPr>
          </a:p>
        </p:txBody>
      </p:sp>
      <p:sp>
        <p:nvSpPr>
          <p:cNvPr id="8" name="Rectangle 7">
            <a:extLst>
              <a:ext uri="{FF2B5EF4-FFF2-40B4-BE49-F238E27FC236}">
                <a16:creationId xmlns:a16="http://schemas.microsoft.com/office/drawing/2014/main" id="{DB1EADDB-F430-B64F-80F9-2FBDDFFA2247}"/>
              </a:ext>
            </a:extLst>
          </p:cNvPr>
          <p:cNvSpPr/>
          <p:nvPr userDrawn="1"/>
        </p:nvSpPr>
        <p:spPr>
          <a:xfrm>
            <a:off x="-1" y="3478193"/>
            <a:ext cx="37463413" cy="18092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6">
            <a:extLst>
              <a:ext uri="{FF2B5EF4-FFF2-40B4-BE49-F238E27FC236}">
                <a16:creationId xmlns:a16="http://schemas.microsoft.com/office/drawing/2014/main" id="{7602D6B1-ABFE-4641-BE21-9CD8CBFEE1B0}"/>
              </a:ext>
            </a:extLst>
          </p:cNvPr>
          <p:cNvSpPr>
            <a:spLocks noChangeArrowheads="1"/>
          </p:cNvSpPr>
          <p:nvPr userDrawn="1"/>
        </p:nvSpPr>
        <p:spPr bwMode="auto">
          <a:xfrm>
            <a:off x="0" y="19082085"/>
            <a:ext cx="37463413" cy="1985628"/>
          </a:xfrm>
          <a:prstGeom prst="rect">
            <a:avLst/>
          </a:prstGeom>
          <a:solidFill>
            <a:srgbClr val="A80000"/>
          </a:solidFill>
          <a:ln w="9525">
            <a:noFill/>
            <a:miter lim="800000"/>
            <a:headEnd/>
            <a:tailEnd/>
          </a:ln>
          <a:effectLst/>
        </p:spPr>
        <p:txBody>
          <a:bodyPr wrap="none" anchor="ctr"/>
          <a:lstStyle>
            <a:lvl1pPr eaLnBrk="0" hangingPunct="0">
              <a:defRPr sz="2900">
                <a:solidFill>
                  <a:schemeClr val="tx1"/>
                </a:solidFill>
                <a:latin typeface="Arial Narrow" charset="0"/>
                <a:ea typeface="ＭＳ Ｐゴシック" charset="-128"/>
              </a:defRPr>
            </a:lvl1pPr>
            <a:lvl2pPr marL="37931725" indent="-37474525" eaLnBrk="0" hangingPunct="0">
              <a:defRPr sz="2900">
                <a:solidFill>
                  <a:schemeClr val="tx1"/>
                </a:solidFill>
                <a:latin typeface="Arial Narrow" charset="0"/>
                <a:ea typeface="ＭＳ Ｐゴシック" charset="-128"/>
              </a:defRPr>
            </a:lvl2pPr>
            <a:lvl3pPr eaLnBrk="0" hangingPunct="0">
              <a:defRPr sz="2900">
                <a:solidFill>
                  <a:schemeClr val="tx1"/>
                </a:solidFill>
                <a:latin typeface="Arial Narrow" charset="0"/>
                <a:ea typeface="ＭＳ Ｐゴシック" charset="-128"/>
              </a:defRPr>
            </a:lvl3pPr>
            <a:lvl4pPr eaLnBrk="0" hangingPunct="0">
              <a:defRPr sz="2900">
                <a:solidFill>
                  <a:schemeClr val="tx1"/>
                </a:solidFill>
                <a:latin typeface="Arial Narrow" charset="0"/>
                <a:ea typeface="ＭＳ Ｐゴシック" charset="-128"/>
              </a:defRPr>
            </a:lvl4pPr>
            <a:lvl5pPr eaLnBrk="0" hangingPunct="0">
              <a:defRPr sz="2900">
                <a:solidFill>
                  <a:schemeClr val="tx1"/>
                </a:solidFill>
                <a:latin typeface="Arial Narrow" charset="0"/>
                <a:ea typeface="ＭＳ Ｐゴシック" charset="-128"/>
              </a:defRPr>
            </a:lvl5pPr>
            <a:lvl6pPr marL="457200" eaLnBrk="0" fontAlgn="base" hangingPunct="0">
              <a:spcBef>
                <a:spcPct val="0"/>
              </a:spcBef>
              <a:spcAft>
                <a:spcPct val="0"/>
              </a:spcAft>
              <a:defRPr sz="2900">
                <a:solidFill>
                  <a:schemeClr val="tx1"/>
                </a:solidFill>
                <a:latin typeface="Arial Narrow" charset="0"/>
                <a:ea typeface="ＭＳ Ｐゴシック" charset="-128"/>
              </a:defRPr>
            </a:lvl6pPr>
            <a:lvl7pPr marL="914400" eaLnBrk="0" fontAlgn="base" hangingPunct="0">
              <a:spcBef>
                <a:spcPct val="0"/>
              </a:spcBef>
              <a:spcAft>
                <a:spcPct val="0"/>
              </a:spcAft>
              <a:defRPr sz="2900">
                <a:solidFill>
                  <a:schemeClr val="tx1"/>
                </a:solidFill>
                <a:latin typeface="Arial Narrow" charset="0"/>
                <a:ea typeface="ＭＳ Ｐゴシック" charset="-128"/>
              </a:defRPr>
            </a:lvl7pPr>
            <a:lvl8pPr marL="1371600" eaLnBrk="0" fontAlgn="base" hangingPunct="0">
              <a:spcBef>
                <a:spcPct val="0"/>
              </a:spcBef>
              <a:spcAft>
                <a:spcPct val="0"/>
              </a:spcAft>
              <a:defRPr sz="2900">
                <a:solidFill>
                  <a:schemeClr val="tx1"/>
                </a:solidFill>
                <a:latin typeface="Arial Narrow" charset="0"/>
                <a:ea typeface="ＭＳ Ｐゴシック" charset="-128"/>
              </a:defRPr>
            </a:lvl8pPr>
            <a:lvl9pPr marL="18288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defRPr/>
            </a:pPr>
            <a:endParaRPr lang="en-US" altLang="en-US" b="0" i="0" baseline="0" dirty="0">
              <a:solidFill>
                <a:schemeClr val="tx1"/>
              </a:solidFill>
              <a:latin typeface="Arial" charset="0"/>
              <a:ea typeface="Arial" charset="0"/>
            </a:endParaRPr>
          </a:p>
        </p:txBody>
      </p:sp>
      <p:cxnSp>
        <p:nvCxnSpPr>
          <p:cNvPr id="12" name="Straight Connector 11">
            <a:extLst>
              <a:ext uri="{FF2B5EF4-FFF2-40B4-BE49-F238E27FC236}">
                <a16:creationId xmlns:a16="http://schemas.microsoft.com/office/drawing/2014/main" id="{B69B3AD1-98D0-D14F-88FC-8D8D42B1848F}"/>
              </a:ext>
            </a:extLst>
          </p:cNvPr>
          <p:cNvCxnSpPr/>
          <p:nvPr userDrawn="1"/>
        </p:nvCxnSpPr>
        <p:spPr>
          <a:xfrm>
            <a:off x="28194626" y="19527805"/>
            <a:ext cx="0" cy="1063256"/>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Picture 16" descr="A picture containing drawing&#10;&#10;Description automatically generated">
            <a:extLst>
              <a:ext uri="{FF2B5EF4-FFF2-40B4-BE49-F238E27FC236}">
                <a16:creationId xmlns:a16="http://schemas.microsoft.com/office/drawing/2014/main" id="{7C7FB98C-6A7B-814B-8BC5-F3A6F13ED4CE}"/>
              </a:ext>
            </a:extLst>
          </p:cNvPr>
          <p:cNvPicPr>
            <a:picLocks noChangeAspect="1"/>
          </p:cNvPicPr>
          <p:nvPr userDrawn="1"/>
        </p:nvPicPr>
        <p:blipFill>
          <a:blip r:embed="rId13">
            <a:alphaModFix amt="56000"/>
          </a:blip>
          <a:stretch>
            <a:fillRect/>
          </a:stretch>
        </p:blipFill>
        <p:spPr>
          <a:xfrm>
            <a:off x="269058" y="19263366"/>
            <a:ext cx="4613103" cy="1592133"/>
          </a:xfrm>
          <a:prstGeom prst="rect">
            <a:avLst/>
          </a:prstGeom>
        </p:spPr>
      </p:pic>
      <p:pic>
        <p:nvPicPr>
          <p:cNvPr id="22" name="Picture 21" descr="A close up of a logo&#10;&#10;Description automatically generated">
            <a:extLst>
              <a:ext uri="{FF2B5EF4-FFF2-40B4-BE49-F238E27FC236}">
                <a16:creationId xmlns:a16="http://schemas.microsoft.com/office/drawing/2014/main" id="{2CEDA9DF-E982-1843-8AD2-17354BD31DFA}"/>
              </a:ext>
            </a:extLst>
          </p:cNvPr>
          <p:cNvPicPr>
            <a:picLocks noChangeAspect="1"/>
          </p:cNvPicPr>
          <p:nvPr userDrawn="1"/>
        </p:nvPicPr>
        <p:blipFill rotWithShape="1">
          <a:blip r:embed="rId14">
            <a:alphaModFix amt="51000"/>
          </a:blip>
          <a:srcRect l="-3020" t="-3299" r="-6212" b="49195"/>
          <a:stretch/>
        </p:blipFill>
        <p:spPr>
          <a:xfrm>
            <a:off x="30632401" y="0"/>
            <a:ext cx="6831012" cy="3478194"/>
          </a:xfrm>
          <a:prstGeom prst="rect">
            <a:avLst/>
          </a:prstGeom>
        </p:spPr>
      </p:pic>
    </p:spTree>
    <p:extLst>
      <p:ext uri="{BB962C8B-B14F-4D97-AF65-F5344CB8AC3E}">
        <p14:creationId xmlns:p14="http://schemas.microsoft.com/office/powerpoint/2010/main" val="40630216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pringer.com/journal/277/submission-guideline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pringer.com/journal/277/open-access-publishing#Fees%20and%20Fundin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dirty="0">
                <a:solidFill>
                  <a:schemeClr val="bg1"/>
                </a:solidFill>
                <a:ea typeface="Arial" charset="0"/>
              </a:rPr>
              <a:t>USC Mark and Mary Stevens  Neuroimaging and Informatics Institute</a:t>
            </a:r>
          </a:p>
          <a:p>
            <a:pPr>
              <a:spcAft>
                <a:spcPts val="800"/>
              </a:spcAft>
              <a:defRPr/>
            </a:pPr>
            <a:r>
              <a:rPr lang="en-US" altLang="en-US" sz="2400" dirty="0">
                <a:solidFill>
                  <a:schemeClr val="bg1"/>
                </a:solidFill>
                <a:ea typeface="Arial" charset="0"/>
              </a:rPr>
              <a:t>USC Laboratory of Neuroimaging</a:t>
            </a:r>
          </a:p>
          <a:p>
            <a:pPr>
              <a:spcAft>
                <a:spcPts val="80"/>
              </a:spcAft>
              <a:defRPr/>
            </a:pPr>
            <a:r>
              <a:rPr lang="en-US" sz="2400" b="1" dirty="0" err="1">
                <a:solidFill>
                  <a:schemeClr val="bg1"/>
                </a:solidFill>
              </a:rPr>
              <a:t>loni.usc.edu</a:t>
            </a:r>
            <a:endParaRPr lang="en-US" sz="2400" b="1" dirty="0">
              <a:solidFill>
                <a:schemeClr val="bg1"/>
              </a:solidFill>
            </a:endParaRPr>
          </a:p>
          <a:p>
            <a:pPr>
              <a:spcAft>
                <a:spcPts val="80"/>
              </a:spcAft>
              <a:defRPr/>
            </a:pPr>
            <a:endParaRPr lang="en-US" altLang="en-US" sz="2400" dirty="0">
              <a:solidFill>
                <a:schemeClr val="bg1"/>
              </a:solidFill>
              <a:ea typeface="Arial" charset="0"/>
            </a:endParaRPr>
          </a:p>
        </p:txBody>
      </p:sp>
      <p:sp>
        <p:nvSpPr>
          <p:cNvPr id="3" name="TextBox 2">
            <a:extLst>
              <a:ext uri="{FF2B5EF4-FFF2-40B4-BE49-F238E27FC236}">
                <a16:creationId xmlns:a16="http://schemas.microsoft.com/office/drawing/2014/main" id="{1FBA4834-11AE-9246-8C38-81E90309A447}"/>
              </a:ext>
            </a:extLst>
          </p:cNvPr>
          <p:cNvSpPr txBox="1"/>
          <p:nvPr/>
        </p:nvSpPr>
        <p:spPr>
          <a:xfrm>
            <a:off x="7877889" y="12592594"/>
            <a:ext cx="21707634" cy="1015663"/>
          </a:xfrm>
          <a:prstGeom prst="rect">
            <a:avLst/>
          </a:prstGeom>
          <a:noFill/>
        </p:spPr>
        <p:txBody>
          <a:bodyPr wrap="square" rtlCol="0">
            <a:spAutoFit/>
          </a:bodyPr>
          <a:lstStyle/>
          <a:p>
            <a:pPr algn="ctr"/>
            <a:r>
              <a:rPr lang="en-US" sz="6000" dirty="0"/>
              <a:t>Presented by </a:t>
            </a:r>
            <a:r>
              <a:rPr lang="en-US" sz="6000" b="1" dirty="0"/>
              <a:t>Yujia Zhang</a:t>
            </a:r>
            <a:endParaRPr lang="en-US" sz="6000" dirty="0"/>
          </a:p>
        </p:txBody>
      </p:sp>
      <p:sp>
        <p:nvSpPr>
          <p:cNvPr id="4" name="Rectangle 3">
            <a:extLst>
              <a:ext uri="{FF2B5EF4-FFF2-40B4-BE49-F238E27FC236}">
                <a16:creationId xmlns:a16="http://schemas.microsoft.com/office/drawing/2014/main" id="{E57C1EB3-DF1A-414B-A5D3-FD99AB8A57F7}"/>
              </a:ext>
            </a:extLst>
          </p:cNvPr>
          <p:cNvSpPr/>
          <p:nvPr/>
        </p:nvSpPr>
        <p:spPr>
          <a:xfrm>
            <a:off x="8117715" y="6340784"/>
            <a:ext cx="20218479" cy="3785652"/>
          </a:xfrm>
          <a:prstGeom prst="rect">
            <a:avLst/>
          </a:prstGeom>
        </p:spPr>
        <p:txBody>
          <a:bodyPr wrap="square">
            <a:spAutoFit/>
          </a:bodyPr>
          <a:lstStyle/>
          <a:p>
            <a:pPr algn="ctr"/>
            <a:r>
              <a:rPr lang="en-US" sz="12000" b="1" dirty="0">
                <a:solidFill>
                  <a:srgbClr val="000000"/>
                </a:solidFill>
                <a:latin typeface="+mj-lt"/>
                <a:cs typeface="Calibri" panose="020F0502020204030204" pitchFamily="34" charset="0"/>
              </a:rPr>
              <a:t>How to submit a paper to a journal?</a:t>
            </a:r>
            <a:endParaRPr lang="en-US" sz="12000" b="1" dirty="0">
              <a:latin typeface="+mj-lt"/>
              <a:cs typeface="Calibri" panose="020F0502020204030204" pitchFamily="34" charset="0"/>
            </a:endParaRPr>
          </a:p>
        </p:txBody>
      </p:sp>
    </p:spTree>
    <p:extLst>
      <p:ext uri="{BB962C8B-B14F-4D97-AF65-F5344CB8AC3E}">
        <p14:creationId xmlns:p14="http://schemas.microsoft.com/office/powerpoint/2010/main" val="353216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dirty="0">
                <a:solidFill>
                  <a:schemeClr val="bg1"/>
                </a:solidFill>
                <a:ea typeface="Arial" charset="0"/>
              </a:rPr>
              <a:t>USC Mark and Mary Stevens  Neuroimaging and Informatics Institute</a:t>
            </a:r>
          </a:p>
          <a:p>
            <a:pPr>
              <a:spcAft>
                <a:spcPts val="800"/>
              </a:spcAft>
              <a:defRPr/>
            </a:pPr>
            <a:r>
              <a:rPr lang="en-US" altLang="en-US" sz="2400" dirty="0">
                <a:solidFill>
                  <a:schemeClr val="bg1"/>
                </a:solidFill>
                <a:ea typeface="Arial" charset="0"/>
              </a:rPr>
              <a:t>USC Laboratory of Neuroimaging</a:t>
            </a:r>
          </a:p>
          <a:p>
            <a:pPr>
              <a:spcAft>
                <a:spcPts val="80"/>
              </a:spcAft>
              <a:defRPr/>
            </a:pPr>
            <a:r>
              <a:rPr lang="en-US" sz="2400" b="1" dirty="0" err="1">
                <a:solidFill>
                  <a:schemeClr val="bg1"/>
                </a:solidFill>
              </a:rPr>
              <a:t>loni.usc.edu</a:t>
            </a:r>
            <a:endParaRPr lang="en-US" sz="2400" b="1" dirty="0">
              <a:solidFill>
                <a:schemeClr val="bg1"/>
              </a:solidFill>
            </a:endParaRPr>
          </a:p>
          <a:p>
            <a:pPr>
              <a:spcAft>
                <a:spcPts val="80"/>
              </a:spcAft>
              <a:defRPr/>
            </a:pPr>
            <a:endParaRPr lang="en-US" altLang="en-US" sz="2400" dirty="0">
              <a:solidFill>
                <a:schemeClr val="bg1"/>
              </a:solidFill>
              <a:ea typeface="Arial" charset="0"/>
            </a:endParaRPr>
          </a:p>
        </p:txBody>
      </p:sp>
      <p:sp>
        <p:nvSpPr>
          <p:cNvPr id="3" name="TextBox 2">
            <a:extLst>
              <a:ext uri="{FF2B5EF4-FFF2-40B4-BE49-F238E27FC236}">
                <a16:creationId xmlns:a16="http://schemas.microsoft.com/office/drawing/2014/main" id="{1FBA4834-11AE-9246-8C38-81E90309A447}"/>
              </a:ext>
            </a:extLst>
          </p:cNvPr>
          <p:cNvSpPr txBox="1"/>
          <p:nvPr/>
        </p:nvSpPr>
        <p:spPr>
          <a:xfrm>
            <a:off x="6086882" y="3801967"/>
            <a:ext cx="28461044" cy="1015663"/>
          </a:xfrm>
          <a:prstGeom prst="rect">
            <a:avLst/>
          </a:prstGeom>
          <a:noFill/>
        </p:spPr>
        <p:txBody>
          <a:bodyPr wrap="square" rtlCol="0">
            <a:spAutoFit/>
          </a:bodyPr>
          <a:lstStyle/>
          <a:p>
            <a:r>
              <a:rPr lang="en-US" sz="6000" dirty="0"/>
              <a:t>1. Make sure your topic falls in their aims and scope</a:t>
            </a:r>
          </a:p>
        </p:txBody>
      </p:sp>
      <p:sp>
        <p:nvSpPr>
          <p:cNvPr id="4" name="Rectangle 3">
            <a:extLst>
              <a:ext uri="{FF2B5EF4-FFF2-40B4-BE49-F238E27FC236}">
                <a16:creationId xmlns:a16="http://schemas.microsoft.com/office/drawing/2014/main" id="{E57C1EB3-DF1A-414B-A5D3-FD99AB8A57F7}"/>
              </a:ext>
            </a:extLst>
          </p:cNvPr>
          <p:cNvSpPr/>
          <p:nvPr/>
        </p:nvSpPr>
        <p:spPr>
          <a:xfrm>
            <a:off x="-3430818" y="1125318"/>
            <a:ext cx="20218479" cy="1938992"/>
          </a:xfrm>
          <a:prstGeom prst="rect">
            <a:avLst/>
          </a:prstGeom>
        </p:spPr>
        <p:txBody>
          <a:bodyPr wrap="square">
            <a:spAutoFit/>
          </a:bodyPr>
          <a:lstStyle/>
          <a:p>
            <a:pPr algn="ctr"/>
            <a:r>
              <a:rPr lang="en-US" sz="12000" b="1" dirty="0">
                <a:solidFill>
                  <a:srgbClr val="000000"/>
                </a:solidFill>
                <a:latin typeface="+mj-lt"/>
                <a:cs typeface="Calibri" panose="020F0502020204030204" pitchFamily="34" charset="0"/>
              </a:rPr>
              <a:t>Choose a Journal</a:t>
            </a:r>
            <a:endParaRPr lang="en-US" sz="12000" b="1" dirty="0">
              <a:latin typeface="+mj-lt"/>
              <a:cs typeface="Calibri" panose="020F0502020204030204" pitchFamily="34" charset="0"/>
            </a:endParaRPr>
          </a:p>
        </p:txBody>
      </p:sp>
      <p:pic>
        <p:nvPicPr>
          <p:cNvPr id="7" name="Picture 6" descr="Graphical user interface, text, application, email&#10;&#10;Description automatically generated">
            <a:extLst>
              <a:ext uri="{FF2B5EF4-FFF2-40B4-BE49-F238E27FC236}">
                <a16:creationId xmlns:a16="http://schemas.microsoft.com/office/drawing/2014/main" id="{8A318FCE-9BF8-6E49-8400-D39FB2D828C0}"/>
              </a:ext>
            </a:extLst>
          </p:cNvPr>
          <p:cNvPicPr>
            <a:picLocks noChangeAspect="1"/>
          </p:cNvPicPr>
          <p:nvPr/>
        </p:nvPicPr>
        <p:blipFill>
          <a:blip r:embed="rId2"/>
          <a:stretch>
            <a:fillRect/>
          </a:stretch>
        </p:blipFill>
        <p:spPr>
          <a:xfrm>
            <a:off x="6407488" y="5022153"/>
            <a:ext cx="23394154" cy="13103574"/>
          </a:xfrm>
          <a:prstGeom prst="rect">
            <a:avLst/>
          </a:prstGeom>
        </p:spPr>
      </p:pic>
    </p:spTree>
    <p:extLst>
      <p:ext uri="{BB962C8B-B14F-4D97-AF65-F5344CB8AC3E}">
        <p14:creationId xmlns:p14="http://schemas.microsoft.com/office/powerpoint/2010/main" val="999800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dirty="0">
                <a:solidFill>
                  <a:schemeClr val="bg1"/>
                </a:solidFill>
                <a:ea typeface="Arial" charset="0"/>
              </a:rPr>
              <a:t>USC Mark and Mary Stevens  Neuroimaging and Informatics Institute</a:t>
            </a:r>
          </a:p>
          <a:p>
            <a:pPr>
              <a:spcAft>
                <a:spcPts val="800"/>
              </a:spcAft>
              <a:defRPr/>
            </a:pPr>
            <a:r>
              <a:rPr lang="en-US" altLang="en-US" sz="2400" dirty="0">
                <a:solidFill>
                  <a:schemeClr val="bg1"/>
                </a:solidFill>
                <a:ea typeface="Arial" charset="0"/>
              </a:rPr>
              <a:t>USC Laboratory of Neuroimaging</a:t>
            </a:r>
          </a:p>
          <a:p>
            <a:pPr>
              <a:spcAft>
                <a:spcPts val="80"/>
              </a:spcAft>
              <a:defRPr/>
            </a:pPr>
            <a:r>
              <a:rPr lang="en-US" sz="2400" b="1" dirty="0" err="1">
                <a:solidFill>
                  <a:schemeClr val="bg1"/>
                </a:solidFill>
              </a:rPr>
              <a:t>loni.usc.edu</a:t>
            </a:r>
            <a:endParaRPr lang="en-US" sz="2400" b="1" dirty="0">
              <a:solidFill>
                <a:schemeClr val="bg1"/>
              </a:solidFill>
            </a:endParaRPr>
          </a:p>
          <a:p>
            <a:pPr>
              <a:spcAft>
                <a:spcPts val="80"/>
              </a:spcAft>
              <a:defRPr/>
            </a:pPr>
            <a:endParaRPr lang="en-US" altLang="en-US" sz="2400" dirty="0">
              <a:solidFill>
                <a:schemeClr val="bg1"/>
              </a:solidFill>
              <a:ea typeface="Arial" charset="0"/>
            </a:endParaRPr>
          </a:p>
        </p:txBody>
      </p:sp>
      <p:sp>
        <p:nvSpPr>
          <p:cNvPr id="3" name="TextBox 2">
            <a:extLst>
              <a:ext uri="{FF2B5EF4-FFF2-40B4-BE49-F238E27FC236}">
                <a16:creationId xmlns:a16="http://schemas.microsoft.com/office/drawing/2014/main" id="{1FBA4834-11AE-9246-8C38-81E90309A447}"/>
              </a:ext>
            </a:extLst>
          </p:cNvPr>
          <p:cNvSpPr txBox="1"/>
          <p:nvPr/>
        </p:nvSpPr>
        <p:spPr>
          <a:xfrm>
            <a:off x="6086882" y="4210409"/>
            <a:ext cx="28461044" cy="1015663"/>
          </a:xfrm>
          <a:prstGeom prst="rect">
            <a:avLst/>
          </a:prstGeom>
          <a:noFill/>
        </p:spPr>
        <p:txBody>
          <a:bodyPr wrap="square" rtlCol="0">
            <a:spAutoFit/>
          </a:bodyPr>
          <a:lstStyle/>
          <a:p>
            <a:r>
              <a:rPr lang="en-US" sz="6000" dirty="0"/>
              <a:t>2. Make sure they accept your type of paper</a:t>
            </a:r>
          </a:p>
        </p:txBody>
      </p:sp>
      <p:sp>
        <p:nvSpPr>
          <p:cNvPr id="4" name="Rectangle 3">
            <a:extLst>
              <a:ext uri="{FF2B5EF4-FFF2-40B4-BE49-F238E27FC236}">
                <a16:creationId xmlns:a16="http://schemas.microsoft.com/office/drawing/2014/main" id="{E57C1EB3-DF1A-414B-A5D3-FD99AB8A57F7}"/>
              </a:ext>
            </a:extLst>
          </p:cNvPr>
          <p:cNvSpPr/>
          <p:nvPr/>
        </p:nvSpPr>
        <p:spPr>
          <a:xfrm>
            <a:off x="-3430818" y="1125318"/>
            <a:ext cx="20218479" cy="1938992"/>
          </a:xfrm>
          <a:prstGeom prst="rect">
            <a:avLst/>
          </a:prstGeom>
        </p:spPr>
        <p:txBody>
          <a:bodyPr wrap="square">
            <a:spAutoFit/>
          </a:bodyPr>
          <a:lstStyle/>
          <a:p>
            <a:pPr algn="ctr"/>
            <a:r>
              <a:rPr lang="en-US" sz="12000" b="1" dirty="0">
                <a:solidFill>
                  <a:srgbClr val="000000"/>
                </a:solidFill>
                <a:latin typeface="+mj-lt"/>
                <a:cs typeface="Calibri" panose="020F0502020204030204" pitchFamily="34" charset="0"/>
              </a:rPr>
              <a:t>Choose a Journal</a:t>
            </a:r>
            <a:endParaRPr lang="en-US" sz="12000" b="1" dirty="0">
              <a:latin typeface="+mj-lt"/>
              <a:cs typeface="Calibri" panose="020F0502020204030204" pitchFamily="34" charset="0"/>
            </a:endParaRPr>
          </a:p>
        </p:txBody>
      </p:sp>
      <p:pic>
        <p:nvPicPr>
          <p:cNvPr id="5" name="Picture 4" descr="Graphical user interface, text, application, Word, email&#10;&#10;Description automatically generated">
            <a:extLst>
              <a:ext uri="{FF2B5EF4-FFF2-40B4-BE49-F238E27FC236}">
                <a16:creationId xmlns:a16="http://schemas.microsoft.com/office/drawing/2014/main" id="{2E1916F5-D5E8-FD4A-ADC3-CBDE2C5D829C}"/>
              </a:ext>
            </a:extLst>
          </p:cNvPr>
          <p:cNvPicPr>
            <a:picLocks noChangeAspect="1"/>
          </p:cNvPicPr>
          <p:nvPr/>
        </p:nvPicPr>
        <p:blipFill>
          <a:blip r:embed="rId2"/>
          <a:stretch>
            <a:fillRect/>
          </a:stretch>
        </p:blipFill>
        <p:spPr>
          <a:xfrm>
            <a:off x="3803429" y="6714458"/>
            <a:ext cx="26177591" cy="9635014"/>
          </a:xfrm>
          <a:prstGeom prst="rect">
            <a:avLst/>
          </a:prstGeom>
        </p:spPr>
      </p:pic>
    </p:spTree>
    <p:extLst>
      <p:ext uri="{BB962C8B-B14F-4D97-AF65-F5344CB8AC3E}">
        <p14:creationId xmlns:p14="http://schemas.microsoft.com/office/powerpoint/2010/main" val="144567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a:solidFill>
                  <a:schemeClr val="bg1"/>
                </a:solidFill>
                <a:ea typeface="Arial" charset="0"/>
              </a:rPr>
              <a:t>USC Mark and Mary Stevens  Neuroimaging and Informatics Institute</a:t>
            </a:r>
          </a:p>
          <a:p>
            <a:pPr>
              <a:spcAft>
                <a:spcPts val="800"/>
              </a:spcAft>
              <a:defRPr/>
            </a:pPr>
            <a:r>
              <a:rPr lang="en-US" altLang="en-US" sz="2400">
                <a:solidFill>
                  <a:schemeClr val="bg1"/>
                </a:solidFill>
                <a:ea typeface="Arial" charset="0"/>
              </a:rPr>
              <a:t>USC Laboratory of Neuroimaging</a:t>
            </a:r>
          </a:p>
          <a:p>
            <a:pPr>
              <a:spcAft>
                <a:spcPts val="80"/>
              </a:spcAft>
              <a:defRPr/>
            </a:pPr>
            <a:r>
              <a:rPr lang="en-US" sz="2400" b="1">
                <a:solidFill>
                  <a:schemeClr val="bg1"/>
                </a:solidFill>
              </a:rPr>
              <a:t>loni.usc.edu</a:t>
            </a:r>
          </a:p>
          <a:p>
            <a:pPr>
              <a:spcAft>
                <a:spcPts val="80"/>
              </a:spcAft>
              <a:defRPr/>
            </a:pPr>
            <a:endParaRPr lang="en-US" altLang="en-US" sz="2400" dirty="0">
              <a:solidFill>
                <a:schemeClr val="bg1"/>
              </a:solidFill>
              <a:ea typeface="Arial" charset="0"/>
            </a:endParaRPr>
          </a:p>
        </p:txBody>
      </p:sp>
      <p:sp>
        <p:nvSpPr>
          <p:cNvPr id="3" name="TextBox 2">
            <a:extLst>
              <a:ext uri="{FF2B5EF4-FFF2-40B4-BE49-F238E27FC236}">
                <a16:creationId xmlns:a16="http://schemas.microsoft.com/office/drawing/2014/main" id="{1FBA4834-11AE-9246-8C38-81E90309A447}"/>
              </a:ext>
            </a:extLst>
          </p:cNvPr>
          <p:cNvSpPr txBox="1"/>
          <p:nvPr/>
        </p:nvSpPr>
        <p:spPr>
          <a:xfrm>
            <a:off x="6086882" y="4210409"/>
            <a:ext cx="28461044" cy="1015663"/>
          </a:xfrm>
          <a:prstGeom prst="rect">
            <a:avLst/>
          </a:prstGeom>
          <a:noFill/>
        </p:spPr>
        <p:txBody>
          <a:bodyPr wrap="square" rtlCol="0">
            <a:spAutoFit/>
          </a:bodyPr>
          <a:lstStyle/>
          <a:p>
            <a:r>
              <a:rPr lang="en-US" sz="6000" dirty="0"/>
              <a:t>3. </a:t>
            </a:r>
            <a:r>
              <a:rPr lang="en-US" sz="6000" dirty="0">
                <a:hlinkClick r:id="rId2"/>
              </a:rPr>
              <a:t>Follow the submission guidelines to submit your paper</a:t>
            </a:r>
            <a:endParaRPr lang="en-US" sz="6000" dirty="0"/>
          </a:p>
        </p:txBody>
      </p:sp>
      <p:sp>
        <p:nvSpPr>
          <p:cNvPr id="4" name="Rectangle 3">
            <a:extLst>
              <a:ext uri="{FF2B5EF4-FFF2-40B4-BE49-F238E27FC236}">
                <a16:creationId xmlns:a16="http://schemas.microsoft.com/office/drawing/2014/main" id="{E57C1EB3-DF1A-414B-A5D3-FD99AB8A57F7}"/>
              </a:ext>
            </a:extLst>
          </p:cNvPr>
          <p:cNvSpPr/>
          <p:nvPr/>
        </p:nvSpPr>
        <p:spPr>
          <a:xfrm>
            <a:off x="-3430818" y="1125318"/>
            <a:ext cx="20218479" cy="1938992"/>
          </a:xfrm>
          <a:prstGeom prst="rect">
            <a:avLst/>
          </a:prstGeom>
        </p:spPr>
        <p:txBody>
          <a:bodyPr wrap="square">
            <a:spAutoFit/>
          </a:bodyPr>
          <a:lstStyle/>
          <a:p>
            <a:pPr algn="ctr"/>
            <a:r>
              <a:rPr lang="en-US" sz="12000" b="1">
                <a:solidFill>
                  <a:srgbClr val="000000"/>
                </a:solidFill>
                <a:latin typeface="+mj-lt"/>
                <a:cs typeface="Calibri" panose="020F0502020204030204" pitchFamily="34" charset="0"/>
              </a:rPr>
              <a:t>Choose a Journal</a:t>
            </a:r>
            <a:endParaRPr lang="en-US" sz="12000" b="1" dirty="0">
              <a:latin typeface="+mj-lt"/>
              <a:cs typeface="Calibri" panose="020F0502020204030204" pitchFamily="34" charset="0"/>
            </a:endParaRPr>
          </a:p>
        </p:txBody>
      </p:sp>
      <p:pic>
        <p:nvPicPr>
          <p:cNvPr id="7" name="Picture 6" descr="Graphical user interface, text, application, email&#10;&#10;Description automatically generated">
            <a:extLst>
              <a:ext uri="{FF2B5EF4-FFF2-40B4-BE49-F238E27FC236}">
                <a16:creationId xmlns:a16="http://schemas.microsoft.com/office/drawing/2014/main" id="{C62F5533-D268-C14E-A377-0A8733D41183}"/>
              </a:ext>
            </a:extLst>
          </p:cNvPr>
          <p:cNvPicPr>
            <a:picLocks noChangeAspect="1"/>
          </p:cNvPicPr>
          <p:nvPr/>
        </p:nvPicPr>
        <p:blipFill>
          <a:blip r:embed="rId3"/>
          <a:stretch>
            <a:fillRect/>
          </a:stretch>
        </p:blipFill>
        <p:spPr>
          <a:xfrm>
            <a:off x="6500454" y="5691788"/>
            <a:ext cx="24462503" cy="13242022"/>
          </a:xfrm>
          <a:prstGeom prst="rect">
            <a:avLst/>
          </a:prstGeom>
        </p:spPr>
      </p:pic>
    </p:spTree>
    <p:extLst>
      <p:ext uri="{BB962C8B-B14F-4D97-AF65-F5344CB8AC3E}">
        <p14:creationId xmlns:p14="http://schemas.microsoft.com/office/powerpoint/2010/main" val="275683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a:solidFill>
                  <a:schemeClr val="bg1"/>
                </a:solidFill>
                <a:ea typeface="Arial" charset="0"/>
              </a:rPr>
              <a:t>USC Mark and Mary Stevens  Neuroimaging and Informatics Institute</a:t>
            </a:r>
          </a:p>
          <a:p>
            <a:pPr>
              <a:spcAft>
                <a:spcPts val="800"/>
              </a:spcAft>
              <a:defRPr/>
            </a:pPr>
            <a:r>
              <a:rPr lang="en-US" altLang="en-US" sz="2400">
                <a:solidFill>
                  <a:schemeClr val="bg1"/>
                </a:solidFill>
                <a:ea typeface="Arial" charset="0"/>
              </a:rPr>
              <a:t>USC Laboratory of Neuroimaging</a:t>
            </a:r>
          </a:p>
          <a:p>
            <a:pPr>
              <a:spcAft>
                <a:spcPts val="80"/>
              </a:spcAft>
              <a:defRPr/>
            </a:pPr>
            <a:r>
              <a:rPr lang="en-US" sz="2400" b="1">
                <a:solidFill>
                  <a:schemeClr val="bg1"/>
                </a:solidFill>
              </a:rPr>
              <a:t>loni.usc.edu</a:t>
            </a:r>
          </a:p>
          <a:p>
            <a:pPr>
              <a:spcAft>
                <a:spcPts val="80"/>
              </a:spcAft>
              <a:defRPr/>
            </a:pPr>
            <a:endParaRPr lang="en-US" altLang="en-US" sz="2400" dirty="0">
              <a:solidFill>
                <a:schemeClr val="bg1"/>
              </a:solidFill>
              <a:ea typeface="Arial" charset="0"/>
            </a:endParaRPr>
          </a:p>
        </p:txBody>
      </p:sp>
      <p:sp>
        <p:nvSpPr>
          <p:cNvPr id="3" name="TextBox 2">
            <a:extLst>
              <a:ext uri="{FF2B5EF4-FFF2-40B4-BE49-F238E27FC236}">
                <a16:creationId xmlns:a16="http://schemas.microsoft.com/office/drawing/2014/main" id="{1FBA4834-11AE-9246-8C38-81E90309A447}"/>
              </a:ext>
            </a:extLst>
          </p:cNvPr>
          <p:cNvSpPr txBox="1"/>
          <p:nvPr/>
        </p:nvSpPr>
        <p:spPr>
          <a:xfrm>
            <a:off x="6086882" y="4210409"/>
            <a:ext cx="28461044" cy="1015663"/>
          </a:xfrm>
          <a:prstGeom prst="rect">
            <a:avLst/>
          </a:prstGeom>
          <a:noFill/>
        </p:spPr>
        <p:txBody>
          <a:bodyPr wrap="square" rtlCol="0">
            <a:spAutoFit/>
          </a:bodyPr>
          <a:lstStyle/>
          <a:p>
            <a:r>
              <a:rPr lang="en-US" sz="6000" dirty="0"/>
              <a:t>4. </a:t>
            </a:r>
            <a:r>
              <a:rPr lang="en-US" sz="6000" dirty="0">
                <a:hlinkClick r:id="rId2"/>
              </a:rPr>
              <a:t>Fees and Funding</a:t>
            </a:r>
            <a:endParaRPr lang="en-US" sz="6000" dirty="0"/>
          </a:p>
        </p:txBody>
      </p:sp>
      <p:sp>
        <p:nvSpPr>
          <p:cNvPr id="4" name="Rectangle 3">
            <a:extLst>
              <a:ext uri="{FF2B5EF4-FFF2-40B4-BE49-F238E27FC236}">
                <a16:creationId xmlns:a16="http://schemas.microsoft.com/office/drawing/2014/main" id="{E57C1EB3-DF1A-414B-A5D3-FD99AB8A57F7}"/>
              </a:ext>
            </a:extLst>
          </p:cNvPr>
          <p:cNvSpPr/>
          <p:nvPr/>
        </p:nvSpPr>
        <p:spPr>
          <a:xfrm>
            <a:off x="-3430818" y="1125318"/>
            <a:ext cx="20218479" cy="1938992"/>
          </a:xfrm>
          <a:prstGeom prst="rect">
            <a:avLst/>
          </a:prstGeom>
        </p:spPr>
        <p:txBody>
          <a:bodyPr wrap="square">
            <a:spAutoFit/>
          </a:bodyPr>
          <a:lstStyle/>
          <a:p>
            <a:pPr algn="ctr"/>
            <a:r>
              <a:rPr lang="en-US" sz="12000" b="1">
                <a:solidFill>
                  <a:srgbClr val="000000"/>
                </a:solidFill>
                <a:latin typeface="+mj-lt"/>
                <a:cs typeface="Calibri" panose="020F0502020204030204" pitchFamily="34" charset="0"/>
              </a:rPr>
              <a:t>Choose a Journal</a:t>
            </a:r>
            <a:endParaRPr lang="en-US" sz="12000" b="1" dirty="0">
              <a:latin typeface="+mj-lt"/>
              <a:cs typeface="Calibri" panose="020F0502020204030204" pitchFamily="34" charset="0"/>
            </a:endParaRPr>
          </a:p>
        </p:txBody>
      </p:sp>
      <p:pic>
        <p:nvPicPr>
          <p:cNvPr id="5" name="Picture 4" descr="Graphical user interface, text, application, email&#10;&#10;Description automatically generated">
            <a:extLst>
              <a:ext uri="{FF2B5EF4-FFF2-40B4-BE49-F238E27FC236}">
                <a16:creationId xmlns:a16="http://schemas.microsoft.com/office/drawing/2014/main" id="{16F3977D-FF14-E740-9997-5CC4FA64F239}"/>
              </a:ext>
            </a:extLst>
          </p:cNvPr>
          <p:cNvPicPr>
            <a:picLocks noChangeAspect="1"/>
          </p:cNvPicPr>
          <p:nvPr/>
        </p:nvPicPr>
        <p:blipFill>
          <a:blip r:embed="rId3"/>
          <a:stretch>
            <a:fillRect/>
          </a:stretch>
        </p:blipFill>
        <p:spPr>
          <a:xfrm>
            <a:off x="6086882" y="5829935"/>
            <a:ext cx="26396189" cy="12220998"/>
          </a:xfrm>
          <a:prstGeom prst="rect">
            <a:avLst/>
          </a:prstGeom>
        </p:spPr>
      </p:pic>
    </p:spTree>
    <p:extLst>
      <p:ext uri="{BB962C8B-B14F-4D97-AF65-F5344CB8AC3E}">
        <p14:creationId xmlns:p14="http://schemas.microsoft.com/office/powerpoint/2010/main" val="366888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a:solidFill>
                  <a:schemeClr val="bg1"/>
                </a:solidFill>
                <a:ea typeface="Arial" charset="0"/>
              </a:rPr>
              <a:t>USC Mark and Mary Stevens  Neuroimaging and Informatics Institute</a:t>
            </a:r>
          </a:p>
          <a:p>
            <a:pPr>
              <a:spcAft>
                <a:spcPts val="800"/>
              </a:spcAft>
              <a:defRPr/>
            </a:pPr>
            <a:r>
              <a:rPr lang="en-US" altLang="en-US" sz="2400">
                <a:solidFill>
                  <a:schemeClr val="bg1"/>
                </a:solidFill>
                <a:ea typeface="Arial" charset="0"/>
              </a:rPr>
              <a:t>USC Laboratory of Neuroimaging</a:t>
            </a:r>
          </a:p>
          <a:p>
            <a:pPr>
              <a:spcAft>
                <a:spcPts val="80"/>
              </a:spcAft>
              <a:defRPr/>
            </a:pPr>
            <a:r>
              <a:rPr lang="en-US" sz="2400" b="1">
                <a:solidFill>
                  <a:schemeClr val="bg1"/>
                </a:solidFill>
              </a:rPr>
              <a:t>loni.usc.edu</a:t>
            </a:r>
          </a:p>
          <a:p>
            <a:pPr>
              <a:spcAft>
                <a:spcPts val="80"/>
              </a:spcAft>
              <a:defRPr/>
            </a:pPr>
            <a:endParaRPr lang="en-US" altLang="en-US" sz="2400" dirty="0">
              <a:solidFill>
                <a:schemeClr val="bg1"/>
              </a:solidFill>
              <a:ea typeface="Arial" charset="0"/>
            </a:endParaRPr>
          </a:p>
        </p:txBody>
      </p:sp>
      <p:sp>
        <p:nvSpPr>
          <p:cNvPr id="3" name="TextBox 2">
            <a:extLst>
              <a:ext uri="{FF2B5EF4-FFF2-40B4-BE49-F238E27FC236}">
                <a16:creationId xmlns:a16="http://schemas.microsoft.com/office/drawing/2014/main" id="{1FBA4834-11AE-9246-8C38-81E90309A447}"/>
              </a:ext>
            </a:extLst>
          </p:cNvPr>
          <p:cNvSpPr txBox="1"/>
          <p:nvPr/>
        </p:nvSpPr>
        <p:spPr>
          <a:xfrm>
            <a:off x="6086882" y="4210409"/>
            <a:ext cx="28461044" cy="1015663"/>
          </a:xfrm>
          <a:prstGeom prst="rect">
            <a:avLst/>
          </a:prstGeom>
          <a:noFill/>
        </p:spPr>
        <p:txBody>
          <a:bodyPr wrap="square" rtlCol="0">
            <a:spAutoFit/>
          </a:bodyPr>
          <a:lstStyle/>
          <a:p>
            <a:r>
              <a:rPr lang="en-US" sz="6000" dirty="0"/>
              <a:t>5. How long might it take when I hear their decisions?</a:t>
            </a:r>
          </a:p>
        </p:txBody>
      </p:sp>
      <p:sp>
        <p:nvSpPr>
          <p:cNvPr id="4" name="Rectangle 3">
            <a:extLst>
              <a:ext uri="{FF2B5EF4-FFF2-40B4-BE49-F238E27FC236}">
                <a16:creationId xmlns:a16="http://schemas.microsoft.com/office/drawing/2014/main" id="{E57C1EB3-DF1A-414B-A5D3-FD99AB8A57F7}"/>
              </a:ext>
            </a:extLst>
          </p:cNvPr>
          <p:cNvSpPr/>
          <p:nvPr/>
        </p:nvSpPr>
        <p:spPr>
          <a:xfrm>
            <a:off x="32047" y="1260703"/>
            <a:ext cx="20218479" cy="1938992"/>
          </a:xfrm>
          <a:prstGeom prst="rect">
            <a:avLst/>
          </a:prstGeom>
        </p:spPr>
        <p:txBody>
          <a:bodyPr wrap="square">
            <a:spAutoFit/>
          </a:bodyPr>
          <a:lstStyle/>
          <a:p>
            <a:pPr algn="ctr"/>
            <a:r>
              <a:rPr lang="en-US" sz="12000" b="1" dirty="0">
                <a:solidFill>
                  <a:srgbClr val="000000"/>
                </a:solidFill>
                <a:latin typeface="+mj-lt"/>
                <a:cs typeface="Calibri" panose="020F0502020204030204" pitchFamily="34" charset="0"/>
              </a:rPr>
              <a:t>Submit a paper to a Journal</a:t>
            </a:r>
            <a:endParaRPr lang="en-US" sz="12000" b="1" dirty="0">
              <a:latin typeface="+mj-lt"/>
              <a:cs typeface="Calibri" panose="020F0502020204030204" pitchFamily="34" charset="0"/>
            </a:endParaRPr>
          </a:p>
        </p:txBody>
      </p:sp>
      <p:sp>
        <p:nvSpPr>
          <p:cNvPr id="2" name="TextBox 1">
            <a:extLst>
              <a:ext uri="{FF2B5EF4-FFF2-40B4-BE49-F238E27FC236}">
                <a16:creationId xmlns:a16="http://schemas.microsoft.com/office/drawing/2014/main" id="{25AB13ED-F39A-EF4A-8E68-CB46C03E993F}"/>
              </a:ext>
            </a:extLst>
          </p:cNvPr>
          <p:cNvSpPr txBox="1"/>
          <p:nvPr/>
        </p:nvSpPr>
        <p:spPr>
          <a:xfrm>
            <a:off x="6678421" y="5226072"/>
            <a:ext cx="24276708" cy="4247317"/>
          </a:xfrm>
          <a:prstGeom prst="rect">
            <a:avLst/>
          </a:prstGeom>
          <a:noFill/>
        </p:spPr>
        <p:txBody>
          <a:bodyPr wrap="square" rtlCol="0">
            <a:spAutoFit/>
          </a:bodyPr>
          <a:lstStyle/>
          <a:p>
            <a:pPr marL="685800" indent="-685800">
              <a:buFont typeface="Arial" panose="020B0604020202020204" pitchFamily="34" charset="0"/>
              <a:buChar char="•"/>
            </a:pPr>
            <a:r>
              <a:rPr lang="en-US" sz="5400" dirty="0"/>
              <a:t>It varies from journal to journal. </a:t>
            </a:r>
          </a:p>
          <a:p>
            <a:pPr marL="685800" indent="-685800">
              <a:buFont typeface="Arial" panose="020B0604020202020204" pitchFamily="34" charset="0"/>
              <a:buChar char="•"/>
            </a:pPr>
            <a:r>
              <a:rPr lang="en-US" sz="5400" dirty="0"/>
              <a:t>Be patient! </a:t>
            </a:r>
          </a:p>
          <a:p>
            <a:pPr marL="685800" indent="-685800">
              <a:buFont typeface="Arial" panose="020B0604020202020204" pitchFamily="34" charset="0"/>
              <a:buChar char="•"/>
            </a:pPr>
            <a:r>
              <a:rPr lang="en-US" sz="5400" dirty="0"/>
              <a:t>Do not be shy to send out follow-up emails</a:t>
            </a:r>
          </a:p>
          <a:p>
            <a:pPr marL="685800" indent="-685800">
              <a:buFont typeface="Arial" panose="020B0604020202020204" pitchFamily="34" charset="0"/>
              <a:buChar char="•"/>
            </a:pPr>
            <a:r>
              <a:rPr lang="en-US" sz="5400" dirty="0"/>
              <a:t>Possible decisions: Reject, Minor revision, Major revision, Accept (Accept without revisions is very rare but possible)</a:t>
            </a:r>
          </a:p>
        </p:txBody>
      </p:sp>
      <p:sp>
        <p:nvSpPr>
          <p:cNvPr id="7" name="Frame 6">
            <a:extLst>
              <a:ext uri="{FF2B5EF4-FFF2-40B4-BE49-F238E27FC236}">
                <a16:creationId xmlns:a16="http://schemas.microsoft.com/office/drawing/2014/main" id="{D8D32940-0740-924D-ACFB-0AFE1BDAB95F}"/>
              </a:ext>
            </a:extLst>
          </p:cNvPr>
          <p:cNvSpPr/>
          <p:nvPr/>
        </p:nvSpPr>
        <p:spPr>
          <a:xfrm>
            <a:off x="4267200" y="11006666"/>
            <a:ext cx="3996267" cy="331893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A8DF4FEC-CA5F-CA4D-83BE-E85CD803372E}"/>
              </a:ext>
            </a:extLst>
          </p:cNvPr>
          <p:cNvSpPr txBox="1"/>
          <p:nvPr/>
        </p:nvSpPr>
        <p:spPr>
          <a:xfrm>
            <a:off x="4405581" y="11541271"/>
            <a:ext cx="3719503" cy="2308324"/>
          </a:xfrm>
          <a:prstGeom prst="rect">
            <a:avLst/>
          </a:prstGeom>
          <a:noFill/>
        </p:spPr>
        <p:txBody>
          <a:bodyPr wrap="square" rtlCol="0">
            <a:spAutoFit/>
          </a:bodyPr>
          <a:lstStyle/>
          <a:p>
            <a:pPr algn="ctr"/>
            <a:r>
              <a:rPr lang="en-US" sz="4800" dirty="0"/>
              <a:t>Paper Submitted</a:t>
            </a:r>
          </a:p>
          <a:p>
            <a:pPr algn="ctr"/>
            <a:r>
              <a:rPr lang="en-US" sz="4800" dirty="0"/>
              <a:t>12/30/2020</a:t>
            </a:r>
          </a:p>
        </p:txBody>
      </p:sp>
      <p:sp>
        <p:nvSpPr>
          <p:cNvPr id="9" name="Right Arrow 8">
            <a:extLst>
              <a:ext uri="{FF2B5EF4-FFF2-40B4-BE49-F238E27FC236}">
                <a16:creationId xmlns:a16="http://schemas.microsoft.com/office/drawing/2014/main" id="{F80916BB-6287-004D-9F01-EC1BDDF48AE8}"/>
              </a:ext>
            </a:extLst>
          </p:cNvPr>
          <p:cNvSpPr/>
          <p:nvPr/>
        </p:nvSpPr>
        <p:spPr>
          <a:xfrm>
            <a:off x="8538172" y="11850679"/>
            <a:ext cx="3349028" cy="897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86696DBE-B846-E84A-9100-BE43FBB52852}"/>
              </a:ext>
            </a:extLst>
          </p:cNvPr>
          <p:cNvSpPr/>
          <p:nvPr/>
        </p:nvSpPr>
        <p:spPr>
          <a:xfrm>
            <a:off x="12226722" y="11006667"/>
            <a:ext cx="4560939" cy="258532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A54CFC62-F4EE-5E49-8F28-CC7825A5D0B8}"/>
              </a:ext>
            </a:extLst>
          </p:cNvPr>
          <p:cNvSpPr txBox="1"/>
          <p:nvPr/>
        </p:nvSpPr>
        <p:spPr>
          <a:xfrm>
            <a:off x="12647439" y="11554573"/>
            <a:ext cx="3719503" cy="1569660"/>
          </a:xfrm>
          <a:prstGeom prst="rect">
            <a:avLst/>
          </a:prstGeom>
          <a:noFill/>
        </p:spPr>
        <p:txBody>
          <a:bodyPr wrap="square" rtlCol="0">
            <a:spAutoFit/>
          </a:bodyPr>
          <a:lstStyle/>
          <a:p>
            <a:pPr algn="ctr"/>
            <a:r>
              <a:rPr lang="en-US" sz="4800" dirty="0"/>
              <a:t>Under Review</a:t>
            </a:r>
          </a:p>
          <a:p>
            <a:pPr algn="ctr"/>
            <a:r>
              <a:rPr lang="en-US" sz="4800" dirty="0"/>
              <a:t>1/3/2021</a:t>
            </a:r>
          </a:p>
        </p:txBody>
      </p:sp>
      <p:sp>
        <p:nvSpPr>
          <p:cNvPr id="12" name="Frame 11">
            <a:extLst>
              <a:ext uri="{FF2B5EF4-FFF2-40B4-BE49-F238E27FC236}">
                <a16:creationId xmlns:a16="http://schemas.microsoft.com/office/drawing/2014/main" id="{E361FD40-403B-1541-A07D-237E2DF52767}"/>
              </a:ext>
            </a:extLst>
          </p:cNvPr>
          <p:cNvSpPr/>
          <p:nvPr/>
        </p:nvSpPr>
        <p:spPr>
          <a:xfrm>
            <a:off x="20993816" y="11006666"/>
            <a:ext cx="5036782" cy="331893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A196C11D-4931-384A-94AC-BB6C3AAA0CEB}"/>
              </a:ext>
            </a:extLst>
          </p:cNvPr>
          <p:cNvSpPr txBox="1"/>
          <p:nvPr/>
        </p:nvSpPr>
        <p:spPr>
          <a:xfrm>
            <a:off x="21231737" y="11541271"/>
            <a:ext cx="4560939" cy="2308324"/>
          </a:xfrm>
          <a:prstGeom prst="rect">
            <a:avLst/>
          </a:prstGeom>
          <a:noFill/>
        </p:spPr>
        <p:txBody>
          <a:bodyPr wrap="square" rtlCol="0">
            <a:spAutoFit/>
          </a:bodyPr>
          <a:lstStyle/>
          <a:p>
            <a:pPr algn="ctr"/>
            <a:r>
              <a:rPr lang="en-US" sz="4800" dirty="0"/>
              <a:t>Minor Revision Needed</a:t>
            </a:r>
          </a:p>
          <a:p>
            <a:pPr algn="ctr"/>
            <a:r>
              <a:rPr lang="en-US" sz="4800" dirty="0"/>
              <a:t>2/7/2021</a:t>
            </a:r>
          </a:p>
        </p:txBody>
      </p:sp>
      <p:sp>
        <p:nvSpPr>
          <p:cNvPr id="14" name="Right Arrow 13">
            <a:extLst>
              <a:ext uri="{FF2B5EF4-FFF2-40B4-BE49-F238E27FC236}">
                <a16:creationId xmlns:a16="http://schemas.microsoft.com/office/drawing/2014/main" id="{F0AFE085-8FF0-3C46-93A9-146A3215B15B}"/>
              </a:ext>
            </a:extLst>
          </p:cNvPr>
          <p:cNvSpPr/>
          <p:nvPr/>
        </p:nvSpPr>
        <p:spPr>
          <a:xfrm>
            <a:off x="17057192" y="11864150"/>
            <a:ext cx="3349028" cy="897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00BBAFFD-AE38-4B41-B53F-6AFB1B1CA8B3}"/>
              </a:ext>
            </a:extLst>
          </p:cNvPr>
          <p:cNvSpPr/>
          <p:nvPr/>
        </p:nvSpPr>
        <p:spPr>
          <a:xfrm>
            <a:off x="26885593" y="12022173"/>
            <a:ext cx="3349028" cy="897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373C43EB-60E3-134A-83E3-E1EB5D866534}"/>
              </a:ext>
            </a:extLst>
          </p:cNvPr>
          <p:cNvSpPr/>
          <p:nvPr/>
        </p:nvSpPr>
        <p:spPr>
          <a:xfrm>
            <a:off x="31198079" y="11006666"/>
            <a:ext cx="3996267" cy="291253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D93B81C3-815B-2E42-91F2-2A15F156B594}"/>
              </a:ext>
            </a:extLst>
          </p:cNvPr>
          <p:cNvSpPr txBox="1"/>
          <p:nvPr/>
        </p:nvSpPr>
        <p:spPr>
          <a:xfrm>
            <a:off x="31336460" y="11474423"/>
            <a:ext cx="3719503" cy="2123658"/>
          </a:xfrm>
          <a:prstGeom prst="rect">
            <a:avLst/>
          </a:prstGeom>
          <a:noFill/>
        </p:spPr>
        <p:txBody>
          <a:bodyPr wrap="square" rtlCol="0">
            <a:spAutoFit/>
          </a:bodyPr>
          <a:lstStyle/>
          <a:p>
            <a:pPr algn="ctr"/>
            <a:r>
              <a:rPr lang="en-US" sz="4400" dirty="0"/>
              <a:t>Revision Submitted</a:t>
            </a:r>
          </a:p>
          <a:p>
            <a:pPr algn="ctr"/>
            <a:r>
              <a:rPr lang="en-US" sz="4400" dirty="0"/>
              <a:t>2/18/2021</a:t>
            </a:r>
          </a:p>
        </p:txBody>
      </p:sp>
      <p:sp>
        <p:nvSpPr>
          <p:cNvPr id="19" name="Frame 18">
            <a:extLst>
              <a:ext uri="{FF2B5EF4-FFF2-40B4-BE49-F238E27FC236}">
                <a16:creationId xmlns:a16="http://schemas.microsoft.com/office/drawing/2014/main" id="{1D1B2EDA-F306-8740-A9B6-4EF642B79776}"/>
              </a:ext>
            </a:extLst>
          </p:cNvPr>
          <p:cNvSpPr/>
          <p:nvPr/>
        </p:nvSpPr>
        <p:spPr>
          <a:xfrm>
            <a:off x="21214813" y="15299055"/>
            <a:ext cx="3996267" cy="331893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B3945D8E-5626-554F-B5EC-299DD7D98B8F}"/>
              </a:ext>
            </a:extLst>
          </p:cNvPr>
          <p:cNvSpPr txBox="1"/>
          <p:nvPr/>
        </p:nvSpPr>
        <p:spPr>
          <a:xfrm>
            <a:off x="21353194" y="15833660"/>
            <a:ext cx="3719503" cy="2308324"/>
          </a:xfrm>
          <a:prstGeom prst="rect">
            <a:avLst/>
          </a:prstGeom>
          <a:noFill/>
        </p:spPr>
        <p:txBody>
          <a:bodyPr wrap="square" rtlCol="0">
            <a:spAutoFit/>
          </a:bodyPr>
          <a:lstStyle/>
          <a:p>
            <a:pPr algn="ctr"/>
            <a:r>
              <a:rPr lang="en-US" sz="4800" dirty="0"/>
              <a:t>Paper Accepted</a:t>
            </a:r>
          </a:p>
          <a:p>
            <a:pPr algn="ctr"/>
            <a:r>
              <a:rPr lang="en-US" sz="4800" dirty="0"/>
              <a:t>3/2/2021</a:t>
            </a:r>
          </a:p>
        </p:txBody>
      </p:sp>
      <p:sp>
        <p:nvSpPr>
          <p:cNvPr id="21" name="Bent Arrow 20">
            <a:extLst>
              <a:ext uri="{FF2B5EF4-FFF2-40B4-BE49-F238E27FC236}">
                <a16:creationId xmlns:a16="http://schemas.microsoft.com/office/drawing/2014/main" id="{B3B54A7E-9210-2544-ABFC-49E3D4D5F0FE}"/>
              </a:ext>
            </a:extLst>
          </p:cNvPr>
          <p:cNvSpPr/>
          <p:nvPr/>
        </p:nvSpPr>
        <p:spPr>
          <a:xfrm rot="10800000">
            <a:off x="26885593" y="14583417"/>
            <a:ext cx="6839630" cy="331893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21">
            <a:extLst>
              <a:ext uri="{FF2B5EF4-FFF2-40B4-BE49-F238E27FC236}">
                <a16:creationId xmlns:a16="http://schemas.microsoft.com/office/drawing/2014/main" id="{5B1D2F82-171E-3F4C-893F-4C33A1CCFC56}"/>
              </a:ext>
            </a:extLst>
          </p:cNvPr>
          <p:cNvSpPr/>
          <p:nvPr/>
        </p:nvSpPr>
        <p:spPr>
          <a:xfrm>
            <a:off x="12449109" y="15280244"/>
            <a:ext cx="3996267" cy="331893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48BF464-8B67-B943-A1E3-D220800E51D1}"/>
              </a:ext>
            </a:extLst>
          </p:cNvPr>
          <p:cNvSpPr txBox="1"/>
          <p:nvPr/>
        </p:nvSpPr>
        <p:spPr>
          <a:xfrm>
            <a:off x="12587490" y="15814849"/>
            <a:ext cx="3719503" cy="2308324"/>
          </a:xfrm>
          <a:prstGeom prst="rect">
            <a:avLst/>
          </a:prstGeom>
          <a:noFill/>
        </p:spPr>
        <p:txBody>
          <a:bodyPr wrap="square" rtlCol="0">
            <a:spAutoFit/>
          </a:bodyPr>
          <a:lstStyle/>
          <a:p>
            <a:pPr algn="ctr"/>
            <a:r>
              <a:rPr lang="en-US" sz="4800" dirty="0"/>
              <a:t>Paper Published</a:t>
            </a:r>
          </a:p>
          <a:p>
            <a:pPr algn="ctr"/>
            <a:r>
              <a:rPr lang="en-US" sz="4800" dirty="0"/>
              <a:t>3/8/2021</a:t>
            </a:r>
          </a:p>
        </p:txBody>
      </p:sp>
      <p:sp>
        <p:nvSpPr>
          <p:cNvPr id="24" name="Right Arrow 23">
            <a:extLst>
              <a:ext uri="{FF2B5EF4-FFF2-40B4-BE49-F238E27FC236}">
                <a16:creationId xmlns:a16="http://schemas.microsoft.com/office/drawing/2014/main" id="{018A647B-FF45-2D4C-A589-541AC34D58AE}"/>
              </a:ext>
            </a:extLst>
          </p:cNvPr>
          <p:cNvSpPr/>
          <p:nvPr/>
        </p:nvSpPr>
        <p:spPr>
          <a:xfrm rot="10800000">
            <a:off x="17166910" y="16365554"/>
            <a:ext cx="3349028" cy="897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98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a:solidFill>
                  <a:schemeClr val="bg1"/>
                </a:solidFill>
                <a:ea typeface="Arial" charset="0"/>
              </a:rPr>
              <a:t>USC Mark and Mary Stevens  Neuroimaging and Informatics Institute</a:t>
            </a:r>
          </a:p>
          <a:p>
            <a:pPr>
              <a:spcAft>
                <a:spcPts val="800"/>
              </a:spcAft>
              <a:defRPr/>
            </a:pPr>
            <a:r>
              <a:rPr lang="en-US" altLang="en-US" sz="2400">
                <a:solidFill>
                  <a:schemeClr val="bg1"/>
                </a:solidFill>
                <a:ea typeface="Arial" charset="0"/>
              </a:rPr>
              <a:t>USC Laboratory of Neuroimaging</a:t>
            </a:r>
          </a:p>
          <a:p>
            <a:pPr>
              <a:spcAft>
                <a:spcPts val="80"/>
              </a:spcAft>
              <a:defRPr/>
            </a:pPr>
            <a:r>
              <a:rPr lang="en-US" sz="2400" b="1">
                <a:solidFill>
                  <a:schemeClr val="bg1"/>
                </a:solidFill>
              </a:rPr>
              <a:t>loni.usc.edu</a:t>
            </a:r>
          </a:p>
          <a:p>
            <a:pPr>
              <a:spcAft>
                <a:spcPts val="80"/>
              </a:spcAft>
              <a:defRPr/>
            </a:pPr>
            <a:endParaRPr lang="en-US" altLang="en-US" sz="2400" dirty="0">
              <a:solidFill>
                <a:schemeClr val="bg1"/>
              </a:solidFill>
              <a:ea typeface="Arial" charset="0"/>
            </a:endParaRPr>
          </a:p>
        </p:txBody>
      </p:sp>
      <p:sp>
        <p:nvSpPr>
          <p:cNvPr id="4" name="Rectangle 3">
            <a:extLst>
              <a:ext uri="{FF2B5EF4-FFF2-40B4-BE49-F238E27FC236}">
                <a16:creationId xmlns:a16="http://schemas.microsoft.com/office/drawing/2014/main" id="{E57C1EB3-DF1A-414B-A5D3-FD99AB8A57F7}"/>
              </a:ext>
            </a:extLst>
          </p:cNvPr>
          <p:cNvSpPr/>
          <p:nvPr/>
        </p:nvSpPr>
        <p:spPr>
          <a:xfrm>
            <a:off x="32047" y="1260703"/>
            <a:ext cx="20218479" cy="1938992"/>
          </a:xfrm>
          <a:prstGeom prst="rect">
            <a:avLst/>
          </a:prstGeom>
        </p:spPr>
        <p:txBody>
          <a:bodyPr wrap="square">
            <a:spAutoFit/>
          </a:bodyPr>
          <a:lstStyle/>
          <a:p>
            <a:pPr algn="ctr"/>
            <a:r>
              <a:rPr lang="en-US" sz="12000" b="1" dirty="0">
                <a:solidFill>
                  <a:srgbClr val="000000"/>
                </a:solidFill>
                <a:latin typeface="+mj-lt"/>
                <a:cs typeface="Calibri" panose="020F0502020204030204" pitchFamily="34" charset="0"/>
              </a:rPr>
              <a:t>Submit a paper to a </a:t>
            </a:r>
            <a:r>
              <a:rPr lang="en-US" sz="12000" b="1" dirty="0" err="1">
                <a:solidFill>
                  <a:srgbClr val="000000"/>
                </a:solidFill>
                <a:latin typeface="+mj-lt"/>
                <a:cs typeface="Calibri" panose="020F0502020204030204" pitchFamily="34" charset="0"/>
              </a:rPr>
              <a:t>Arxiv</a:t>
            </a:r>
            <a:endParaRPr lang="en-US" sz="12000" b="1" dirty="0">
              <a:latin typeface="+mj-lt"/>
              <a:cs typeface="Calibri" panose="020F0502020204030204" pitchFamily="34" charset="0"/>
            </a:endParaRPr>
          </a:p>
        </p:txBody>
      </p:sp>
      <p:sp>
        <p:nvSpPr>
          <p:cNvPr id="2" name="TextBox 1">
            <a:extLst>
              <a:ext uri="{FF2B5EF4-FFF2-40B4-BE49-F238E27FC236}">
                <a16:creationId xmlns:a16="http://schemas.microsoft.com/office/drawing/2014/main" id="{25AB13ED-F39A-EF4A-8E68-CB46C03E993F}"/>
              </a:ext>
            </a:extLst>
          </p:cNvPr>
          <p:cNvSpPr txBox="1"/>
          <p:nvPr/>
        </p:nvSpPr>
        <p:spPr>
          <a:xfrm>
            <a:off x="5649816" y="4616472"/>
            <a:ext cx="25020779" cy="14219277"/>
          </a:xfrm>
          <a:prstGeom prst="rect">
            <a:avLst/>
          </a:prstGeom>
          <a:noFill/>
        </p:spPr>
        <p:txBody>
          <a:bodyPr wrap="square" rtlCol="0">
            <a:spAutoFit/>
          </a:bodyPr>
          <a:lstStyle/>
          <a:p>
            <a:pPr marL="685800" indent="-685800">
              <a:buFont typeface="Arial" panose="020B0604020202020204" pitchFamily="34" charset="0"/>
              <a:buChar char="•"/>
            </a:pPr>
            <a:r>
              <a:rPr lang="en-US" sz="5400" dirty="0"/>
              <a:t>Major use: disseminating manuscripts that you </a:t>
            </a:r>
            <a:r>
              <a:rPr lang="en-US" sz="5400" i="1" dirty="0"/>
              <a:t>also</a:t>
            </a:r>
            <a:r>
              <a:rPr lang="en-US" sz="5400" dirty="0"/>
              <a:t> publish in a journal or conference</a:t>
            </a:r>
          </a:p>
          <a:p>
            <a:pPr marL="685800" indent="-685800">
              <a:buFont typeface="Arial" panose="020B0604020202020204" pitchFamily="34" charset="0"/>
              <a:buChar char="•"/>
            </a:pPr>
            <a:endParaRPr lang="en-US" sz="5400" dirty="0"/>
          </a:p>
          <a:p>
            <a:pPr marL="685800" indent="-685800" fontAlgn="base">
              <a:buFont typeface="Arial" panose="020B0604020202020204" pitchFamily="34" charset="0"/>
              <a:buChar char="•"/>
            </a:pPr>
            <a:r>
              <a:rPr lang="en-US" sz="5400" dirty="0"/>
              <a:t>To claim scientific priority: Delays at the journal end might lead to your research getting scooped. Publishing on </a:t>
            </a:r>
            <a:r>
              <a:rPr lang="en-US" sz="5400" dirty="0" err="1"/>
              <a:t>arXiv</a:t>
            </a:r>
            <a:r>
              <a:rPr lang="en-US" sz="5400" dirty="0"/>
              <a:t> lets the world know that you were the first one to come up with these results.</a:t>
            </a:r>
          </a:p>
          <a:p>
            <a:pPr marL="685800" indent="-685800" fontAlgn="base">
              <a:buFont typeface="Arial" panose="020B0604020202020204" pitchFamily="34" charset="0"/>
              <a:buChar char="•"/>
            </a:pPr>
            <a:endParaRPr lang="en-US" sz="5400" dirty="0"/>
          </a:p>
          <a:p>
            <a:pPr marL="685800" indent="-685800" fontAlgn="base">
              <a:buFont typeface="Arial" panose="020B0604020202020204" pitchFamily="34" charset="0"/>
              <a:buChar char="•"/>
            </a:pPr>
            <a:r>
              <a:rPr lang="en-US" sz="5400" dirty="0"/>
              <a:t>To get comments from peers: </a:t>
            </a:r>
            <a:r>
              <a:rPr lang="en-US" sz="5400" dirty="0" err="1"/>
              <a:t>ArXiv</a:t>
            </a:r>
            <a:r>
              <a:rPr lang="en-US" sz="5400" dirty="0"/>
              <a:t> allows others to comment on articles that are posted. This acts as an open peer review, where others in your field give feedback and suggest improvements that will help improve your paper and thereby increase your chances of acceptance by a journal. You can revise your paper based on these comments before submitting to a journal.</a:t>
            </a:r>
          </a:p>
          <a:p>
            <a:pPr marL="685800" indent="-685800" fontAlgn="base">
              <a:buFont typeface="Arial" panose="020B0604020202020204" pitchFamily="34" charset="0"/>
              <a:buChar char="•"/>
            </a:pPr>
            <a:endParaRPr lang="en-US" sz="5400" dirty="0"/>
          </a:p>
          <a:p>
            <a:pPr marL="685800" indent="-685800" fontAlgn="base">
              <a:buFont typeface="Arial" panose="020B0604020202020204" pitchFamily="34" charset="0"/>
              <a:buChar char="•"/>
            </a:pPr>
            <a:r>
              <a:rPr lang="en-US" sz="5400" dirty="0"/>
              <a:t>To give readers access to their article: Some articles are not widely read because readers don't have subscription to the article. Also, authors sometimes cannot afford the charges for publishing their article open access. In such cases, posting on </a:t>
            </a:r>
            <a:r>
              <a:rPr lang="en-US" sz="5400" dirty="0" err="1"/>
              <a:t>arXiv</a:t>
            </a:r>
            <a:r>
              <a:rPr lang="en-US" sz="5400" dirty="0"/>
              <a:t> ensures a wider readership and could even lead to more citations.</a:t>
            </a:r>
          </a:p>
          <a:p>
            <a:endParaRPr lang="en-US" sz="5400" dirty="0"/>
          </a:p>
        </p:txBody>
      </p:sp>
      <p:sp>
        <p:nvSpPr>
          <p:cNvPr id="5" name="TextBox 4">
            <a:extLst>
              <a:ext uri="{FF2B5EF4-FFF2-40B4-BE49-F238E27FC236}">
                <a16:creationId xmlns:a16="http://schemas.microsoft.com/office/drawing/2014/main" id="{D62DB317-93F1-DA48-A3C3-832EA303FCCC}"/>
              </a:ext>
            </a:extLst>
          </p:cNvPr>
          <p:cNvSpPr txBox="1"/>
          <p:nvPr/>
        </p:nvSpPr>
        <p:spPr>
          <a:xfrm>
            <a:off x="5981700" y="19399526"/>
            <a:ext cx="11315700" cy="369332"/>
          </a:xfrm>
          <a:prstGeom prst="rect">
            <a:avLst/>
          </a:prstGeom>
          <a:noFill/>
        </p:spPr>
        <p:txBody>
          <a:bodyPr wrap="square" rtlCol="0">
            <a:spAutoFit/>
          </a:bodyPr>
          <a:lstStyle/>
          <a:p>
            <a:r>
              <a:rPr lang="en-US" dirty="0"/>
              <a:t>https://</a:t>
            </a:r>
            <a:r>
              <a:rPr lang="en-US" dirty="0" err="1"/>
              <a:t>academia.stackexchange.com</a:t>
            </a:r>
            <a:r>
              <a:rPr lang="en-US" dirty="0"/>
              <a:t>/questions/75325/why-do-people-publish-on-</a:t>
            </a:r>
            <a:r>
              <a:rPr lang="en-US" dirty="0" err="1"/>
              <a:t>arxiv</a:t>
            </a:r>
            <a:r>
              <a:rPr lang="en-US" dirty="0"/>
              <a:t>-instead-of-other-places</a:t>
            </a:r>
          </a:p>
        </p:txBody>
      </p:sp>
    </p:spTree>
    <p:extLst>
      <p:ext uri="{BB962C8B-B14F-4D97-AF65-F5344CB8AC3E}">
        <p14:creationId xmlns:p14="http://schemas.microsoft.com/office/powerpoint/2010/main" val="125058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a:solidFill>
                  <a:schemeClr val="bg1"/>
                </a:solidFill>
                <a:ea typeface="Arial" charset="0"/>
              </a:rPr>
              <a:t>USC Mark and Mary Stevens  Neuroimaging and Informatics Institute</a:t>
            </a:r>
          </a:p>
          <a:p>
            <a:pPr>
              <a:spcAft>
                <a:spcPts val="800"/>
              </a:spcAft>
              <a:defRPr/>
            </a:pPr>
            <a:r>
              <a:rPr lang="en-US" altLang="en-US" sz="2400">
                <a:solidFill>
                  <a:schemeClr val="bg1"/>
                </a:solidFill>
                <a:ea typeface="Arial" charset="0"/>
              </a:rPr>
              <a:t>USC Laboratory of Neuroimaging</a:t>
            </a:r>
          </a:p>
          <a:p>
            <a:pPr>
              <a:spcAft>
                <a:spcPts val="80"/>
              </a:spcAft>
              <a:defRPr/>
            </a:pPr>
            <a:r>
              <a:rPr lang="en-US" sz="2400" b="1">
                <a:solidFill>
                  <a:schemeClr val="bg1"/>
                </a:solidFill>
              </a:rPr>
              <a:t>loni.usc.edu</a:t>
            </a:r>
          </a:p>
          <a:p>
            <a:pPr>
              <a:spcAft>
                <a:spcPts val="80"/>
              </a:spcAft>
              <a:defRPr/>
            </a:pPr>
            <a:endParaRPr lang="en-US" altLang="en-US" sz="2400" dirty="0">
              <a:solidFill>
                <a:schemeClr val="bg1"/>
              </a:solidFill>
              <a:ea typeface="Arial" charset="0"/>
            </a:endParaRPr>
          </a:p>
        </p:txBody>
      </p:sp>
      <p:sp>
        <p:nvSpPr>
          <p:cNvPr id="3" name="TextBox 2">
            <a:extLst>
              <a:ext uri="{FF2B5EF4-FFF2-40B4-BE49-F238E27FC236}">
                <a16:creationId xmlns:a16="http://schemas.microsoft.com/office/drawing/2014/main" id="{1FBA4834-11AE-9246-8C38-81E90309A447}"/>
              </a:ext>
            </a:extLst>
          </p:cNvPr>
          <p:cNvSpPr txBox="1"/>
          <p:nvPr/>
        </p:nvSpPr>
        <p:spPr>
          <a:xfrm>
            <a:off x="6847755" y="5717340"/>
            <a:ext cx="28461044" cy="1323439"/>
          </a:xfrm>
          <a:prstGeom prst="rect">
            <a:avLst/>
          </a:prstGeom>
          <a:noFill/>
        </p:spPr>
        <p:txBody>
          <a:bodyPr wrap="square" rtlCol="0">
            <a:spAutoFit/>
          </a:bodyPr>
          <a:lstStyle/>
          <a:p>
            <a:r>
              <a:rPr lang="en-US" sz="8000" dirty="0"/>
              <a:t>What if I am rejected by a journal?</a:t>
            </a:r>
          </a:p>
        </p:txBody>
      </p:sp>
      <p:sp>
        <p:nvSpPr>
          <p:cNvPr id="4" name="Rectangle 3">
            <a:extLst>
              <a:ext uri="{FF2B5EF4-FFF2-40B4-BE49-F238E27FC236}">
                <a16:creationId xmlns:a16="http://schemas.microsoft.com/office/drawing/2014/main" id="{E57C1EB3-DF1A-414B-A5D3-FD99AB8A57F7}"/>
              </a:ext>
            </a:extLst>
          </p:cNvPr>
          <p:cNvSpPr/>
          <p:nvPr/>
        </p:nvSpPr>
        <p:spPr>
          <a:xfrm>
            <a:off x="32047" y="1260703"/>
            <a:ext cx="20218479" cy="1938992"/>
          </a:xfrm>
          <a:prstGeom prst="rect">
            <a:avLst/>
          </a:prstGeom>
        </p:spPr>
        <p:txBody>
          <a:bodyPr wrap="square">
            <a:spAutoFit/>
          </a:bodyPr>
          <a:lstStyle/>
          <a:p>
            <a:pPr algn="ctr"/>
            <a:r>
              <a:rPr lang="en-US" sz="12000" b="1" dirty="0">
                <a:solidFill>
                  <a:srgbClr val="000000"/>
                </a:solidFill>
                <a:latin typeface="+mj-lt"/>
                <a:cs typeface="Calibri" panose="020F0502020204030204" pitchFamily="34" charset="0"/>
              </a:rPr>
              <a:t>Submit a paper to a Journal</a:t>
            </a:r>
            <a:endParaRPr lang="en-US" sz="12000" b="1" dirty="0">
              <a:latin typeface="+mj-lt"/>
              <a:cs typeface="Calibri" panose="020F0502020204030204" pitchFamily="34" charset="0"/>
            </a:endParaRPr>
          </a:p>
        </p:txBody>
      </p:sp>
      <p:sp>
        <p:nvSpPr>
          <p:cNvPr id="2" name="TextBox 1">
            <a:extLst>
              <a:ext uri="{FF2B5EF4-FFF2-40B4-BE49-F238E27FC236}">
                <a16:creationId xmlns:a16="http://schemas.microsoft.com/office/drawing/2014/main" id="{25AB13ED-F39A-EF4A-8E68-CB46C03E993F}"/>
              </a:ext>
            </a:extLst>
          </p:cNvPr>
          <p:cNvSpPr txBox="1"/>
          <p:nvPr/>
        </p:nvSpPr>
        <p:spPr>
          <a:xfrm>
            <a:off x="6847755" y="7156472"/>
            <a:ext cx="22819446" cy="14311610"/>
          </a:xfrm>
          <a:prstGeom prst="rect">
            <a:avLst/>
          </a:prstGeom>
          <a:noFill/>
        </p:spPr>
        <p:txBody>
          <a:bodyPr wrap="square" rtlCol="0">
            <a:spAutoFit/>
          </a:bodyPr>
          <a:lstStyle/>
          <a:p>
            <a:pPr marL="1143000" indent="-1143000">
              <a:buFont typeface="+mj-lt"/>
              <a:buAutoNum type="arabicPeriod"/>
            </a:pPr>
            <a:r>
              <a:rPr lang="en-US" sz="6600" dirty="0"/>
              <a:t>First of all, it is common to be rejected. Do not be sad or disappointed with yourself!</a:t>
            </a:r>
          </a:p>
          <a:p>
            <a:pPr marL="1143000" indent="-1143000">
              <a:buFont typeface="+mj-lt"/>
              <a:buAutoNum type="arabicPeriod"/>
            </a:pPr>
            <a:r>
              <a:rPr lang="en-US" sz="6600" dirty="0"/>
              <a:t>Reason for rejection are a lot:</a:t>
            </a:r>
          </a:p>
          <a:p>
            <a:pPr marL="857250" indent="-857250">
              <a:buFont typeface="Arial" panose="020B0604020202020204" pitchFamily="34" charset="0"/>
              <a:buChar char="•"/>
            </a:pPr>
            <a:r>
              <a:rPr lang="en-US" sz="6600" dirty="0"/>
              <a:t>Your topic did not fall in their aims or scope.</a:t>
            </a:r>
          </a:p>
          <a:p>
            <a:pPr marL="857250" indent="-857250">
              <a:buFont typeface="Arial" panose="020B0604020202020204" pitchFamily="34" charset="0"/>
              <a:buChar char="•"/>
            </a:pPr>
            <a:r>
              <a:rPr lang="en-US" sz="6600" dirty="0"/>
              <a:t>Your paper did not seem interesting to them.</a:t>
            </a:r>
          </a:p>
          <a:p>
            <a:pPr marL="857250" indent="-857250">
              <a:buFont typeface="Arial" panose="020B0604020202020204" pitchFamily="34" charset="0"/>
              <a:buChar char="•"/>
            </a:pPr>
            <a:r>
              <a:rPr lang="en-US" sz="6600" dirty="0"/>
              <a:t>Your format does not match their requirements</a:t>
            </a:r>
          </a:p>
          <a:p>
            <a:r>
              <a:rPr lang="en-US" sz="6600" dirty="0"/>
              <a:t>…… ,etc.</a:t>
            </a:r>
          </a:p>
          <a:p>
            <a:endParaRPr lang="en-US" sz="6600" dirty="0"/>
          </a:p>
          <a:p>
            <a:pPr marL="1143000" indent="-1143000">
              <a:buAutoNum type="arabicPeriod" startAt="3"/>
            </a:pPr>
            <a:r>
              <a:rPr lang="en-US" sz="6600" dirty="0"/>
              <a:t>Make the recommended changes based on their comments</a:t>
            </a:r>
          </a:p>
          <a:p>
            <a:pPr marL="1143000" indent="-1143000">
              <a:buAutoNum type="arabicPeriod" startAt="3"/>
            </a:pPr>
            <a:r>
              <a:rPr lang="en-US" sz="6600" dirty="0"/>
              <a:t>Find another journal and submit</a:t>
            </a:r>
          </a:p>
          <a:p>
            <a:r>
              <a:rPr lang="en-US" sz="6600" dirty="0"/>
              <a:t>* Impact Factor is not the only criteria for choosing a journal!</a:t>
            </a:r>
          </a:p>
          <a:p>
            <a:endParaRPr lang="en-US" sz="6600" dirty="0"/>
          </a:p>
          <a:p>
            <a:pPr marL="685800" indent="-685800">
              <a:buFont typeface="Arial" panose="020B0604020202020204" pitchFamily="34" charset="0"/>
              <a:buChar char="•"/>
            </a:pPr>
            <a:endParaRPr lang="en-US" sz="6600" dirty="0"/>
          </a:p>
          <a:p>
            <a:endParaRPr lang="en-US" sz="6600" dirty="0"/>
          </a:p>
        </p:txBody>
      </p:sp>
    </p:spTree>
    <p:extLst>
      <p:ext uri="{BB962C8B-B14F-4D97-AF65-F5344CB8AC3E}">
        <p14:creationId xmlns:p14="http://schemas.microsoft.com/office/powerpoint/2010/main" val="161158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ow To Write A Thank You Note In Five Easy Steps">
            <a:extLst>
              <a:ext uri="{FF2B5EF4-FFF2-40B4-BE49-F238E27FC236}">
                <a16:creationId xmlns:a16="http://schemas.microsoft.com/office/drawing/2014/main" id="{16B33D30-B4EC-AC4D-98E7-F718DE077A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6"/>
          <a:stretch/>
        </p:blipFill>
        <p:spPr bwMode="auto">
          <a:xfrm>
            <a:off x="1" y="11"/>
            <a:ext cx="37463412" cy="21067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6D430E-E1ED-5D4E-8B72-A0466084989C}"/>
              </a:ext>
            </a:extLst>
          </p:cNvPr>
          <p:cNvSpPr txBox="1"/>
          <p:nvPr/>
        </p:nvSpPr>
        <p:spPr>
          <a:xfrm>
            <a:off x="1332828" y="14403556"/>
            <a:ext cx="25184772" cy="8048121"/>
          </a:xfrm>
          <a:prstGeom prst="rect">
            <a:avLst/>
          </a:prstGeom>
        </p:spPr>
        <p:txBody>
          <a:bodyPr vert="horz" lIns="91440" tIns="45720" rIns="91440" bIns="45720" rtlCol="0" anchor="ctr">
            <a:normAutofit/>
          </a:bodyPr>
          <a:lstStyle/>
          <a:p>
            <a:pPr algn="ctr">
              <a:lnSpc>
                <a:spcPct val="90000"/>
              </a:lnSpc>
              <a:spcAft>
                <a:spcPts val="600"/>
              </a:spcAft>
            </a:pPr>
            <a:r>
              <a:rPr lang="en-US" sz="8000" dirty="0"/>
              <a:t>This work was supported by the National Science Foundation under Award Number 2027456 (COVID-ARC) </a:t>
            </a:r>
          </a:p>
        </p:txBody>
      </p:sp>
      <p:sp>
        <p:nvSpPr>
          <p:cNvPr id="6" name="TextBox 5">
            <a:extLst>
              <a:ext uri="{FF2B5EF4-FFF2-40B4-BE49-F238E27FC236}">
                <a16:creationId xmlns:a16="http://schemas.microsoft.com/office/drawing/2014/main" id="{88C976BD-0DCE-664E-8BAF-EED2F298A326}"/>
              </a:ext>
            </a:extLst>
          </p:cNvPr>
          <p:cNvSpPr txBox="1"/>
          <p:nvPr/>
        </p:nvSpPr>
        <p:spPr>
          <a:xfrm>
            <a:off x="21991885" y="5371494"/>
            <a:ext cx="14312348" cy="2123658"/>
          </a:xfrm>
          <a:prstGeom prst="rect">
            <a:avLst/>
          </a:prstGeom>
          <a:noFill/>
        </p:spPr>
        <p:txBody>
          <a:bodyPr wrap="square" rtlCol="0">
            <a:spAutoFit/>
          </a:bodyPr>
          <a:lstStyle/>
          <a:p>
            <a:pPr algn="ctr">
              <a:spcAft>
                <a:spcPts val="600"/>
              </a:spcAft>
            </a:pPr>
            <a:r>
              <a:rPr lang="en-US" sz="6600" b="1" dirty="0">
                <a:solidFill>
                  <a:srgbClr val="A80000"/>
                </a:solidFill>
              </a:rPr>
              <a:t>Thank you, Laboratory of Neuro Imaging (LONI), for this great opportunity!</a:t>
            </a:r>
          </a:p>
        </p:txBody>
      </p:sp>
    </p:spTree>
    <p:extLst>
      <p:ext uri="{BB962C8B-B14F-4D97-AF65-F5344CB8AC3E}">
        <p14:creationId xmlns:p14="http://schemas.microsoft.com/office/powerpoint/2010/main" val="3105610217"/>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2834</TotalTime>
  <Words>611</Words>
  <Application>Microsoft Macintosh PowerPoint</Application>
  <PresentationFormat>Custom</PresentationFormat>
  <Paragraphs>77</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Yujia Zhang</dc:creator>
  <cp:lastModifiedBy>Alexis Bennett</cp:lastModifiedBy>
  <cp:revision>21</cp:revision>
  <dcterms:created xsi:type="dcterms:W3CDTF">2021-01-22T01:54:30Z</dcterms:created>
  <dcterms:modified xsi:type="dcterms:W3CDTF">2022-05-27T16:38:27Z</dcterms:modified>
</cp:coreProperties>
</file>